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8" r:id="rId4"/>
    <p:sldId id="294" r:id="rId5"/>
    <p:sldId id="291" r:id="rId6"/>
    <p:sldId id="292" r:id="rId7"/>
    <p:sldId id="293" r:id="rId8"/>
    <p:sldId id="289" r:id="rId9"/>
    <p:sldId id="262" r:id="rId10"/>
    <p:sldId id="295" r:id="rId11"/>
    <p:sldId id="296" r:id="rId12"/>
    <p:sldId id="297" r:id="rId13"/>
    <p:sldId id="299" r:id="rId14"/>
    <p:sldId id="298" r:id="rId15"/>
    <p:sldId id="259" r:id="rId16"/>
    <p:sldId id="264" r:id="rId17"/>
    <p:sldId id="263" r:id="rId18"/>
    <p:sldId id="278" r:id="rId19"/>
    <p:sldId id="270" r:id="rId20"/>
    <p:sldId id="286" r:id="rId21"/>
    <p:sldId id="287" r:id="rId22"/>
    <p:sldId id="300" r:id="rId23"/>
    <p:sldId id="265" r:id="rId24"/>
    <p:sldId id="279" r:id="rId25"/>
  </p:sldIdLst>
  <p:sldSz cx="9144000" cy="5143500" type="screen16x9"/>
  <p:notesSz cx="9144000" cy="6858000"/>
  <p:embeddedFontLst>
    <p:embeddedFont>
      <p:font typeface="Bangers" panose="020B0603050302020204" pitchFamily="34" charset="0"/>
      <p:regular r:id="rId28"/>
    </p:embeddedFont>
    <p:embeddedFont>
      <p:font typeface="Maiandra GD" panose="020E0502030308020204" pitchFamily="34" charset="0"/>
      <p:regular r:id="rId29"/>
    </p:embeddedFont>
    <p:embeddedFont>
      <p:font typeface="Sniglet" panose="020B0604020202020204" charset="0"/>
      <p:regular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D09AB8A1-7A59-4BC3-B50F-F2A6B2BF2B48}">
  <a:tblStyle styleId="{D09AB8A1-7A59-4BC3-B50F-F2A6B2BF2B4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85057" autoAdjust="0"/>
  </p:normalViewPr>
  <p:slideViewPr>
    <p:cSldViewPr snapToGrid="0">
      <p:cViewPr varScale="1">
        <p:scale>
          <a:sx n="97" d="100"/>
          <a:sy n="97" d="100"/>
        </p:scale>
        <p:origin x="84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2822489-F898-41FD-93F6-3DB1F6BC02B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AABDC2-8B5C-469E-9E3C-FCDCC87B69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76CEEE-C2F0-40AC-B955-A8CF63CB63EB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FBE59D-6141-4036-A516-4BE321FA5B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744ECC-AF50-4E18-80C7-1DA56C18C97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C3570F-F64B-41D2-B6B3-46402C533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6697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100"/>
            </a:lvl1pPr>
            <a:lvl2pPr lvl="1">
              <a:spcBef>
                <a:spcPts val="0"/>
              </a:spcBef>
              <a:buSzPts val="1400"/>
              <a:buChar char="○"/>
              <a:defRPr sz="1100"/>
            </a:lvl2pPr>
            <a:lvl3pPr lvl="2">
              <a:spcBef>
                <a:spcPts val="0"/>
              </a:spcBef>
              <a:buSzPts val="1400"/>
              <a:buChar char="■"/>
              <a:defRPr sz="1100"/>
            </a:lvl3pPr>
            <a:lvl4pPr lvl="3">
              <a:spcBef>
                <a:spcPts val="0"/>
              </a:spcBef>
              <a:buSzPts val="1400"/>
              <a:buChar char="●"/>
              <a:defRPr sz="1100"/>
            </a:lvl4pPr>
            <a:lvl5pPr lvl="4">
              <a:spcBef>
                <a:spcPts val="0"/>
              </a:spcBef>
              <a:buSzPts val="1400"/>
              <a:buChar char="○"/>
              <a:defRPr sz="1100"/>
            </a:lvl5pPr>
            <a:lvl6pPr lvl="5">
              <a:spcBef>
                <a:spcPts val="0"/>
              </a:spcBef>
              <a:buSzPts val="1400"/>
              <a:buChar char="■"/>
              <a:defRPr sz="1100"/>
            </a:lvl6pPr>
            <a:lvl7pPr lvl="6">
              <a:spcBef>
                <a:spcPts val="0"/>
              </a:spcBef>
              <a:buSzPts val="1400"/>
              <a:buChar char="●"/>
              <a:defRPr sz="1100"/>
            </a:lvl7pPr>
            <a:lvl8pPr lvl="7">
              <a:spcBef>
                <a:spcPts val="0"/>
              </a:spcBef>
              <a:buSzPts val="1400"/>
              <a:buChar char="○"/>
              <a:defRPr sz="1100"/>
            </a:lvl8pPr>
            <a:lvl9pPr lvl="8">
              <a:spcBef>
                <a:spcPts val="0"/>
              </a:spcBef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46194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69361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9" descr="comic-04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0"/>
          <p:cNvSpPr/>
          <p:nvPr/>
        </p:nvSpPr>
        <p:spPr>
          <a:xfrm>
            <a:off x="1315277" y="921225"/>
            <a:ext cx="6411651" cy="3910600"/>
          </a:xfrm>
          <a:custGeom>
            <a:avLst/>
            <a:gdLst/>
            <a:ahLst/>
            <a:cxnLst/>
            <a:rect l="0" t="0" r="0" b="0"/>
            <a:pathLst>
              <a:path w="256466" h="156424" extrusionOk="0">
                <a:moveTo>
                  <a:pt x="39612" y="0"/>
                </a:moveTo>
                <a:lnTo>
                  <a:pt x="39612" y="26023"/>
                </a:lnTo>
                <a:lnTo>
                  <a:pt x="0" y="23918"/>
                </a:lnTo>
                <a:lnTo>
                  <a:pt x="40190" y="61876"/>
                </a:lnTo>
                <a:lnTo>
                  <a:pt x="40190" y="156424"/>
                </a:lnTo>
                <a:lnTo>
                  <a:pt x="256466" y="139076"/>
                </a:lnTo>
                <a:lnTo>
                  <a:pt x="248659" y="1995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11" name="Shape 11"/>
          <p:cNvSpPr/>
          <p:nvPr/>
        </p:nvSpPr>
        <p:spPr>
          <a:xfrm>
            <a:off x="1010477" y="616425"/>
            <a:ext cx="6411651" cy="3910600"/>
          </a:xfrm>
          <a:custGeom>
            <a:avLst/>
            <a:gdLst/>
            <a:ahLst/>
            <a:cxnLst/>
            <a:rect l="0" t="0" r="0" b="0"/>
            <a:pathLst>
              <a:path w="256466" h="156424" extrusionOk="0">
                <a:moveTo>
                  <a:pt x="39612" y="0"/>
                </a:moveTo>
                <a:lnTo>
                  <a:pt x="39612" y="26023"/>
                </a:lnTo>
                <a:lnTo>
                  <a:pt x="0" y="23918"/>
                </a:lnTo>
                <a:lnTo>
                  <a:pt x="40190" y="61876"/>
                </a:lnTo>
                <a:lnTo>
                  <a:pt x="40190" y="156424"/>
                </a:lnTo>
                <a:lnTo>
                  <a:pt x="256466" y="139076"/>
                </a:lnTo>
                <a:lnTo>
                  <a:pt x="248659" y="1995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lg" len="lg"/>
            <a:tailEnd type="none" w="lg" len="lg"/>
          </a:ln>
        </p:spPr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2572126" y="2068625"/>
            <a:ext cx="4271700" cy="1159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ts val="6400"/>
              <a:buNone/>
              <a:defRPr sz="6400">
                <a:latin typeface="+mj-lt"/>
              </a:defRPr>
            </a:lvl1pPr>
            <a:lvl2pPr lvl="1">
              <a:spcBef>
                <a:spcPts val="0"/>
              </a:spcBef>
              <a:buSzPts val="6400"/>
              <a:buNone/>
              <a:defRPr sz="6400"/>
            </a:lvl2pPr>
            <a:lvl3pPr lvl="2">
              <a:spcBef>
                <a:spcPts val="0"/>
              </a:spcBef>
              <a:buSzPts val="6400"/>
              <a:buNone/>
              <a:defRPr sz="6400"/>
            </a:lvl3pPr>
            <a:lvl4pPr lvl="3">
              <a:spcBef>
                <a:spcPts val="0"/>
              </a:spcBef>
              <a:buSzPts val="6400"/>
              <a:buNone/>
              <a:defRPr sz="6400"/>
            </a:lvl4pPr>
            <a:lvl5pPr lvl="4">
              <a:spcBef>
                <a:spcPts val="0"/>
              </a:spcBef>
              <a:buSzPts val="6400"/>
              <a:buNone/>
              <a:defRPr sz="6400"/>
            </a:lvl5pPr>
            <a:lvl6pPr lvl="5">
              <a:spcBef>
                <a:spcPts val="0"/>
              </a:spcBef>
              <a:buSzPts val="6400"/>
              <a:buNone/>
              <a:defRPr sz="6400"/>
            </a:lvl6pPr>
            <a:lvl7pPr lvl="6">
              <a:spcBef>
                <a:spcPts val="0"/>
              </a:spcBef>
              <a:buSzPts val="6400"/>
              <a:buNone/>
              <a:defRPr sz="6400"/>
            </a:lvl7pPr>
            <a:lvl8pPr lvl="7">
              <a:spcBef>
                <a:spcPts val="0"/>
              </a:spcBef>
              <a:buSzPts val="6400"/>
              <a:buNone/>
              <a:defRPr sz="6400"/>
            </a:lvl8pPr>
            <a:lvl9pPr lvl="8">
              <a:spcBef>
                <a:spcPts val="0"/>
              </a:spcBef>
              <a:buSzPts val="6400"/>
              <a:buNone/>
              <a:defRPr sz="64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hape 14" descr="comic-04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hape 15"/>
          <p:cNvSpPr/>
          <p:nvPr/>
        </p:nvSpPr>
        <p:spPr>
          <a:xfrm rot="169468" flipH="1">
            <a:off x="3608976" y="646196"/>
            <a:ext cx="5247975" cy="3809532"/>
          </a:xfrm>
          <a:prstGeom prst="wedgeEllipseCallout">
            <a:avLst>
              <a:gd name="adj1" fmla="val -42509"/>
              <a:gd name="adj2" fmla="val 62980"/>
            </a:avLst>
          </a:prstGeom>
          <a:solidFill>
            <a:srgbClr val="001936">
              <a:alpha val="2192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6" name="Shape 16"/>
          <p:cNvSpPr/>
          <p:nvPr/>
        </p:nvSpPr>
        <p:spPr>
          <a:xfrm rot="169468" flipH="1">
            <a:off x="3380376" y="417596"/>
            <a:ext cx="5247975" cy="3809532"/>
          </a:xfrm>
          <a:prstGeom prst="wedgeEllipseCallout">
            <a:avLst>
              <a:gd name="adj1" fmla="val -42509"/>
              <a:gd name="adj2" fmla="val 62980"/>
            </a:avLst>
          </a:pr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4101125" y="1659550"/>
            <a:ext cx="3767400" cy="1159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SzPts val="3600"/>
              <a:buNone/>
              <a:defRPr sz="3600">
                <a:latin typeface="+mj-lt"/>
              </a:defRPr>
            </a:lvl1pPr>
            <a:lvl2pPr lvl="1" algn="ctr" rtl="0">
              <a:spcBef>
                <a:spcPts val="0"/>
              </a:spcBef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buSzPts val="3600"/>
              <a:buNone/>
              <a:defRPr sz="3600"/>
            </a:lvl9pPr>
          </a:lstStyle>
          <a:p>
            <a:endParaRPr dirty="0"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4101125" y="2687651"/>
            <a:ext cx="3767400" cy="784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hape 20" descr="comic-02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Shape 21"/>
          <p:cNvSpPr/>
          <p:nvPr/>
        </p:nvSpPr>
        <p:spPr>
          <a:xfrm>
            <a:off x="1992354" y="37776"/>
            <a:ext cx="5616577" cy="5220440"/>
          </a:xfrm>
          <a:custGeom>
            <a:avLst/>
            <a:gdLst/>
            <a:ahLst/>
            <a:cxnLst/>
            <a:rect l="0" t="0" r="0" b="0"/>
            <a:pathLst>
              <a:path w="114788" h="106692" extrusionOk="0">
                <a:moveTo>
                  <a:pt x="40479" y="15324"/>
                </a:moveTo>
                <a:lnTo>
                  <a:pt x="41346" y="3758"/>
                </a:lnTo>
                <a:lnTo>
                  <a:pt x="52623" y="13878"/>
                </a:lnTo>
                <a:lnTo>
                  <a:pt x="56382" y="0"/>
                </a:lnTo>
                <a:lnTo>
                  <a:pt x="63610" y="14746"/>
                </a:lnTo>
                <a:lnTo>
                  <a:pt x="70549" y="2024"/>
                </a:lnTo>
                <a:lnTo>
                  <a:pt x="75754" y="17926"/>
                </a:lnTo>
                <a:lnTo>
                  <a:pt x="85006" y="6939"/>
                </a:lnTo>
                <a:lnTo>
                  <a:pt x="85006" y="23131"/>
                </a:lnTo>
                <a:lnTo>
                  <a:pt x="100620" y="13589"/>
                </a:lnTo>
                <a:lnTo>
                  <a:pt x="96861" y="31516"/>
                </a:lnTo>
                <a:lnTo>
                  <a:pt x="111896" y="26889"/>
                </a:lnTo>
                <a:lnTo>
                  <a:pt x="100909" y="41057"/>
                </a:lnTo>
                <a:lnTo>
                  <a:pt x="114209" y="42214"/>
                </a:lnTo>
                <a:lnTo>
                  <a:pt x="104379" y="53201"/>
                </a:lnTo>
                <a:lnTo>
                  <a:pt x="114788" y="59851"/>
                </a:lnTo>
                <a:lnTo>
                  <a:pt x="101198" y="64188"/>
                </a:lnTo>
                <a:lnTo>
                  <a:pt x="105246" y="74886"/>
                </a:lnTo>
                <a:lnTo>
                  <a:pt x="93102" y="73730"/>
                </a:lnTo>
                <a:lnTo>
                  <a:pt x="97150" y="85006"/>
                </a:lnTo>
                <a:lnTo>
                  <a:pt x="88187" y="81537"/>
                </a:lnTo>
                <a:lnTo>
                  <a:pt x="87319" y="95994"/>
                </a:lnTo>
                <a:lnTo>
                  <a:pt x="76043" y="91078"/>
                </a:lnTo>
                <a:lnTo>
                  <a:pt x="71417" y="101776"/>
                </a:lnTo>
                <a:lnTo>
                  <a:pt x="64478" y="93970"/>
                </a:lnTo>
                <a:lnTo>
                  <a:pt x="58984" y="106692"/>
                </a:lnTo>
                <a:lnTo>
                  <a:pt x="52334" y="88187"/>
                </a:lnTo>
                <a:lnTo>
                  <a:pt x="45105" y="100620"/>
                </a:lnTo>
                <a:lnTo>
                  <a:pt x="41636" y="86741"/>
                </a:lnTo>
                <a:lnTo>
                  <a:pt x="29492" y="102355"/>
                </a:lnTo>
                <a:lnTo>
                  <a:pt x="29781" y="83271"/>
                </a:lnTo>
                <a:lnTo>
                  <a:pt x="20239" y="87319"/>
                </a:lnTo>
                <a:lnTo>
                  <a:pt x="21107" y="76332"/>
                </a:lnTo>
                <a:lnTo>
                  <a:pt x="4915" y="79224"/>
                </a:lnTo>
                <a:lnTo>
                  <a:pt x="16191" y="66212"/>
                </a:lnTo>
                <a:lnTo>
                  <a:pt x="7806" y="62164"/>
                </a:lnTo>
                <a:lnTo>
                  <a:pt x="14167" y="56960"/>
                </a:lnTo>
                <a:lnTo>
                  <a:pt x="0" y="47997"/>
                </a:lnTo>
                <a:lnTo>
                  <a:pt x="18215" y="43081"/>
                </a:lnTo>
                <a:lnTo>
                  <a:pt x="9252" y="31516"/>
                </a:lnTo>
                <a:lnTo>
                  <a:pt x="26022" y="33540"/>
                </a:lnTo>
                <a:lnTo>
                  <a:pt x="16191" y="18504"/>
                </a:lnTo>
                <a:lnTo>
                  <a:pt x="31516" y="23420"/>
                </a:lnTo>
                <a:lnTo>
                  <a:pt x="32094" y="11854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22" name="Shape 22"/>
          <p:cNvSpPr/>
          <p:nvPr/>
        </p:nvSpPr>
        <p:spPr>
          <a:xfrm>
            <a:off x="1763754" y="-114625"/>
            <a:ext cx="5616577" cy="5220440"/>
          </a:xfrm>
          <a:custGeom>
            <a:avLst/>
            <a:gdLst/>
            <a:ahLst/>
            <a:cxnLst/>
            <a:rect l="0" t="0" r="0" b="0"/>
            <a:pathLst>
              <a:path w="114788" h="106692" extrusionOk="0">
                <a:moveTo>
                  <a:pt x="40479" y="15324"/>
                </a:moveTo>
                <a:lnTo>
                  <a:pt x="41346" y="3758"/>
                </a:lnTo>
                <a:lnTo>
                  <a:pt x="52623" y="13878"/>
                </a:lnTo>
                <a:lnTo>
                  <a:pt x="56382" y="0"/>
                </a:lnTo>
                <a:lnTo>
                  <a:pt x="63610" y="14746"/>
                </a:lnTo>
                <a:lnTo>
                  <a:pt x="70549" y="2024"/>
                </a:lnTo>
                <a:lnTo>
                  <a:pt x="75754" y="17926"/>
                </a:lnTo>
                <a:lnTo>
                  <a:pt x="85006" y="6939"/>
                </a:lnTo>
                <a:lnTo>
                  <a:pt x="85006" y="23131"/>
                </a:lnTo>
                <a:lnTo>
                  <a:pt x="100620" y="13589"/>
                </a:lnTo>
                <a:lnTo>
                  <a:pt x="96861" y="31516"/>
                </a:lnTo>
                <a:lnTo>
                  <a:pt x="111896" y="26889"/>
                </a:lnTo>
                <a:lnTo>
                  <a:pt x="100909" y="41057"/>
                </a:lnTo>
                <a:lnTo>
                  <a:pt x="114209" y="42214"/>
                </a:lnTo>
                <a:lnTo>
                  <a:pt x="104379" y="53201"/>
                </a:lnTo>
                <a:lnTo>
                  <a:pt x="114788" y="59851"/>
                </a:lnTo>
                <a:lnTo>
                  <a:pt x="101198" y="64188"/>
                </a:lnTo>
                <a:lnTo>
                  <a:pt x="105246" y="74886"/>
                </a:lnTo>
                <a:lnTo>
                  <a:pt x="93102" y="73730"/>
                </a:lnTo>
                <a:lnTo>
                  <a:pt x="97150" y="85006"/>
                </a:lnTo>
                <a:lnTo>
                  <a:pt x="88187" y="81537"/>
                </a:lnTo>
                <a:lnTo>
                  <a:pt x="87319" y="95994"/>
                </a:lnTo>
                <a:lnTo>
                  <a:pt x="76043" y="91078"/>
                </a:lnTo>
                <a:lnTo>
                  <a:pt x="71417" y="101776"/>
                </a:lnTo>
                <a:lnTo>
                  <a:pt x="64478" y="93970"/>
                </a:lnTo>
                <a:lnTo>
                  <a:pt x="58984" y="106692"/>
                </a:lnTo>
                <a:lnTo>
                  <a:pt x="52334" y="88187"/>
                </a:lnTo>
                <a:lnTo>
                  <a:pt x="45105" y="100620"/>
                </a:lnTo>
                <a:lnTo>
                  <a:pt x="41636" y="86741"/>
                </a:lnTo>
                <a:lnTo>
                  <a:pt x="29492" y="102355"/>
                </a:lnTo>
                <a:lnTo>
                  <a:pt x="29781" y="83271"/>
                </a:lnTo>
                <a:lnTo>
                  <a:pt x="20239" y="87319"/>
                </a:lnTo>
                <a:lnTo>
                  <a:pt x="21107" y="76332"/>
                </a:lnTo>
                <a:lnTo>
                  <a:pt x="4915" y="79224"/>
                </a:lnTo>
                <a:lnTo>
                  <a:pt x="16191" y="66212"/>
                </a:lnTo>
                <a:lnTo>
                  <a:pt x="7806" y="62164"/>
                </a:lnTo>
                <a:lnTo>
                  <a:pt x="14167" y="56960"/>
                </a:lnTo>
                <a:lnTo>
                  <a:pt x="0" y="47997"/>
                </a:lnTo>
                <a:lnTo>
                  <a:pt x="18215" y="43081"/>
                </a:lnTo>
                <a:lnTo>
                  <a:pt x="9252" y="31516"/>
                </a:lnTo>
                <a:lnTo>
                  <a:pt x="26022" y="33540"/>
                </a:lnTo>
                <a:lnTo>
                  <a:pt x="16191" y="18504"/>
                </a:lnTo>
                <a:lnTo>
                  <a:pt x="31516" y="23420"/>
                </a:lnTo>
                <a:lnTo>
                  <a:pt x="32094" y="11854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lg" len="lg"/>
            <a:tailEnd type="none" w="lg" len="lg"/>
          </a:ln>
        </p:spPr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2905800" y="2161800"/>
            <a:ext cx="3332400" cy="8199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+mj-lt"/>
                <a:ea typeface="Bangers"/>
                <a:cs typeface="Bangers"/>
                <a:sym typeface="Bangers"/>
              </a:defRPr>
            </a:lvl1pPr>
            <a:lvl2pPr lvl="1" algn="ctr" rtl="0">
              <a:spcBef>
                <a:spcPts val="0"/>
              </a:spcBef>
              <a:buClr>
                <a:srgbClr val="000000"/>
              </a:buClr>
              <a:buSzPts val="2400"/>
              <a:buFont typeface="Bangers"/>
              <a:buChar char="×"/>
              <a:defRPr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ctr" rtl="0">
              <a:spcBef>
                <a:spcPts val="0"/>
              </a:spcBef>
              <a:buClr>
                <a:srgbClr val="000000"/>
              </a:buClr>
              <a:buSzPts val="2400"/>
              <a:buFont typeface="Bangers"/>
              <a:buChar char="×"/>
              <a:defRPr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ctr" rtl="0">
              <a:spcBef>
                <a:spcPts val="0"/>
              </a:spcBef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ctr" rtl="0">
              <a:spcBef>
                <a:spcPts val="0"/>
              </a:spcBef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ctr" rtl="0">
              <a:spcBef>
                <a:spcPts val="0"/>
              </a:spcBef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ctr" rtl="0">
              <a:spcBef>
                <a:spcPts val="0"/>
              </a:spcBef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ctr" rtl="0">
              <a:spcBef>
                <a:spcPts val="0"/>
              </a:spcBef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ctr">
              <a:spcBef>
                <a:spcPts val="0"/>
              </a:spcBef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Shape 25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Shape 26"/>
          <p:cNvSpPr/>
          <p:nvPr/>
        </p:nvSpPr>
        <p:spPr>
          <a:xfrm>
            <a:off x="734600" y="763503"/>
            <a:ext cx="7879000" cy="4185275"/>
          </a:xfrm>
          <a:custGeom>
            <a:avLst/>
            <a:gdLst/>
            <a:ahLst/>
            <a:cxnLst/>
            <a:rect l="0" t="0" r="0" b="0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27" name="Shape 27"/>
          <p:cNvSpPr/>
          <p:nvPr/>
        </p:nvSpPr>
        <p:spPr>
          <a:xfrm>
            <a:off x="506000" y="534903"/>
            <a:ext cx="7879000" cy="4185275"/>
          </a:xfrm>
          <a:custGeom>
            <a:avLst/>
            <a:gdLst/>
            <a:ahLst/>
            <a:cxnLst/>
            <a:rect l="0" t="0" r="0" b="0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lg" len="lg"/>
            <a:tailEnd type="none" w="lg" len="lg"/>
          </a:ln>
        </p:spPr>
      </p: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 rot="161729">
            <a:off x="976264" y="876909"/>
            <a:ext cx="7029879" cy="76013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ts val="3000"/>
              <a:buNone/>
              <a:defRPr>
                <a:latin typeface="+mj-lt"/>
              </a:defRPr>
            </a:lvl1pPr>
            <a:lvl2pPr lvl="1">
              <a:spcBef>
                <a:spcPts val="0"/>
              </a:spcBef>
              <a:buSzPts val="3000"/>
              <a:buNone/>
              <a:defRPr/>
            </a:lvl2pPr>
            <a:lvl3pPr lvl="2">
              <a:spcBef>
                <a:spcPts val="0"/>
              </a:spcBef>
              <a:buSzPts val="3000"/>
              <a:buNone/>
              <a:defRPr/>
            </a:lvl3pPr>
            <a:lvl4pPr lvl="3">
              <a:spcBef>
                <a:spcPts val="0"/>
              </a:spcBef>
              <a:buSzPts val="3000"/>
              <a:buNone/>
              <a:defRPr/>
            </a:lvl4pPr>
            <a:lvl5pPr lvl="4">
              <a:spcBef>
                <a:spcPts val="0"/>
              </a:spcBef>
              <a:buSzPts val="3000"/>
              <a:buNone/>
              <a:defRPr/>
            </a:lvl5pPr>
            <a:lvl6pPr lvl="5">
              <a:spcBef>
                <a:spcPts val="0"/>
              </a:spcBef>
              <a:buSzPts val="3000"/>
              <a:buNone/>
              <a:defRPr/>
            </a:lvl6pPr>
            <a:lvl7pPr lvl="6">
              <a:spcBef>
                <a:spcPts val="0"/>
              </a:spcBef>
              <a:buSzPts val="3000"/>
              <a:buNone/>
              <a:defRPr/>
            </a:lvl7pPr>
            <a:lvl8pPr lvl="7">
              <a:spcBef>
                <a:spcPts val="0"/>
              </a:spcBef>
              <a:buSzPts val="3000"/>
              <a:buNone/>
              <a:defRPr/>
            </a:lvl8pPr>
            <a:lvl9pPr lvl="8">
              <a:spcBef>
                <a:spcPts val="0"/>
              </a:spcBef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1052051" y="1545942"/>
            <a:ext cx="7710900" cy="3303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3000"/>
              <a:buChar char="×"/>
              <a:defRPr/>
            </a:lvl1pPr>
            <a:lvl2pPr lvl="1">
              <a:spcBef>
                <a:spcPts val="0"/>
              </a:spcBef>
              <a:buSzPts val="2400"/>
              <a:buChar char="×"/>
              <a:defRPr/>
            </a:lvl2pPr>
            <a:lvl3pPr lvl="2">
              <a:spcBef>
                <a:spcPts val="0"/>
              </a:spcBef>
              <a:buSzPts val="2400"/>
              <a:buChar char="×"/>
              <a:defRPr/>
            </a:lvl3pPr>
            <a:lvl4pPr lvl="3">
              <a:spcBef>
                <a:spcPts val="0"/>
              </a:spcBef>
              <a:buSzPts val="1800"/>
              <a:buChar char="×"/>
              <a:defRPr/>
            </a:lvl4pPr>
            <a:lvl5pPr lvl="4">
              <a:spcBef>
                <a:spcPts val="0"/>
              </a:spcBef>
              <a:buSzPts val="1800"/>
              <a:buChar char="×"/>
              <a:defRPr/>
            </a:lvl5pPr>
            <a:lvl6pPr lvl="5">
              <a:spcBef>
                <a:spcPts val="0"/>
              </a:spcBef>
              <a:buSzPts val="1800"/>
              <a:buChar char="×"/>
              <a:defRPr/>
            </a:lvl6pPr>
            <a:lvl7pPr lvl="6">
              <a:spcBef>
                <a:spcPts val="0"/>
              </a:spcBef>
              <a:buSzPts val="1800"/>
              <a:buChar char="×"/>
              <a:defRPr/>
            </a:lvl7pPr>
            <a:lvl8pPr lvl="7">
              <a:spcBef>
                <a:spcPts val="0"/>
              </a:spcBef>
              <a:buSzPts val="1800"/>
              <a:buChar char="×"/>
              <a:defRPr/>
            </a:lvl8pPr>
            <a:lvl9pPr lvl="8">
              <a:spcBef>
                <a:spcPts val="0"/>
              </a:spcBef>
              <a:buSzPts val="1800"/>
              <a:buChar char="×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Shape 31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Shape 32"/>
          <p:cNvSpPr/>
          <p:nvPr/>
        </p:nvSpPr>
        <p:spPr>
          <a:xfrm>
            <a:off x="734600" y="763503"/>
            <a:ext cx="7879000" cy="4185275"/>
          </a:xfrm>
          <a:custGeom>
            <a:avLst/>
            <a:gdLst/>
            <a:ahLst/>
            <a:cxnLst/>
            <a:rect l="0" t="0" r="0" b="0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33" name="Shape 33"/>
          <p:cNvSpPr/>
          <p:nvPr/>
        </p:nvSpPr>
        <p:spPr>
          <a:xfrm>
            <a:off x="506000" y="534903"/>
            <a:ext cx="7879000" cy="4185275"/>
          </a:xfrm>
          <a:custGeom>
            <a:avLst/>
            <a:gdLst/>
            <a:ahLst/>
            <a:cxnLst/>
            <a:rect l="0" t="0" r="0" b="0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lg" len="lg"/>
            <a:tailEnd type="none" w="lg" len="lg"/>
          </a:ln>
        </p:spPr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 rot="161729">
            <a:off x="976264" y="876909"/>
            <a:ext cx="7029879" cy="76013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ts val="3000"/>
              <a:buNone/>
              <a:defRPr>
                <a:latin typeface="+mj-lt"/>
              </a:defRPr>
            </a:lvl1pPr>
            <a:lvl2pPr lvl="1">
              <a:spcBef>
                <a:spcPts val="0"/>
              </a:spcBef>
              <a:buSzPts val="3000"/>
              <a:buNone/>
              <a:defRPr/>
            </a:lvl2pPr>
            <a:lvl3pPr lvl="2">
              <a:spcBef>
                <a:spcPts val="0"/>
              </a:spcBef>
              <a:buSzPts val="3000"/>
              <a:buNone/>
              <a:defRPr/>
            </a:lvl3pPr>
            <a:lvl4pPr lvl="3">
              <a:spcBef>
                <a:spcPts val="0"/>
              </a:spcBef>
              <a:buSzPts val="3000"/>
              <a:buNone/>
              <a:defRPr/>
            </a:lvl4pPr>
            <a:lvl5pPr lvl="4">
              <a:spcBef>
                <a:spcPts val="0"/>
              </a:spcBef>
              <a:buSzPts val="3000"/>
              <a:buNone/>
              <a:defRPr/>
            </a:lvl5pPr>
            <a:lvl6pPr lvl="5">
              <a:spcBef>
                <a:spcPts val="0"/>
              </a:spcBef>
              <a:buSzPts val="3000"/>
              <a:buNone/>
              <a:defRPr/>
            </a:lvl6pPr>
            <a:lvl7pPr lvl="6">
              <a:spcBef>
                <a:spcPts val="0"/>
              </a:spcBef>
              <a:buSzPts val="3000"/>
              <a:buNone/>
              <a:defRPr/>
            </a:lvl7pPr>
            <a:lvl8pPr lvl="7">
              <a:spcBef>
                <a:spcPts val="0"/>
              </a:spcBef>
              <a:buSzPts val="3000"/>
              <a:buNone/>
              <a:defRPr/>
            </a:lvl8pPr>
            <a:lvl9pPr lvl="8">
              <a:spcBef>
                <a:spcPts val="0"/>
              </a:spcBef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1073626" y="1550125"/>
            <a:ext cx="3396300" cy="2666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200"/>
              <a:buChar char="×"/>
              <a:defRPr sz="2200"/>
            </a:lvl1pPr>
            <a:lvl2pPr lvl="1">
              <a:spcBef>
                <a:spcPts val="0"/>
              </a:spcBef>
              <a:buSzPts val="2200"/>
              <a:buChar char="×"/>
              <a:defRPr sz="2200"/>
            </a:lvl2pPr>
            <a:lvl3pPr lvl="2">
              <a:spcBef>
                <a:spcPts val="0"/>
              </a:spcBef>
              <a:buSzPts val="2200"/>
              <a:buChar char="×"/>
              <a:defRPr sz="2200"/>
            </a:lvl3pPr>
            <a:lvl4pPr lvl="3">
              <a:spcBef>
                <a:spcPts val="0"/>
              </a:spcBef>
              <a:buSzPts val="2200"/>
              <a:buChar char="×"/>
              <a:defRPr sz="2200"/>
            </a:lvl4pPr>
            <a:lvl5pPr lvl="4">
              <a:spcBef>
                <a:spcPts val="0"/>
              </a:spcBef>
              <a:buSzPts val="2200"/>
              <a:buChar char="×"/>
              <a:defRPr sz="2200"/>
            </a:lvl5pPr>
            <a:lvl6pPr lvl="5">
              <a:spcBef>
                <a:spcPts val="0"/>
              </a:spcBef>
              <a:buSzPts val="2200"/>
              <a:buChar char="×"/>
              <a:defRPr sz="2200"/>
            </a:lvl6pPr>
            <a:lvl7pPr lvl="6">
              <a:spcBef>
                <a:spcPts val="0"/>
              </a:spcBef>
              <a:buSzPts val="2200"/>
              <a:buChar char="×"/>
              <a:defRPr sz="2200"/>
            </a:lvl7pPr>
            <a:lvl8pPr lvl="7">
              <a:spcBef>
                <a:spcPts val="0"/>
              </a:spcBef>
              <a:buSzPts val="2200"/>
              <a:buChar char="×"/>
              <a:defRPr sz="2200"/>
            </a:lvl8pPr>
            <a:lvl9pPr lvl="8">
              <a:spcBef>
                <a:spcPts val="0"/>
              </a:spcBef>
              <a:buSzPts val="2200"/>
              <a:buChar char="×"/>
              <a:defRPr sz="2200"/>
            </a:lvl9pPr>
          </a:lstStyle>
          <a:p>
            <a:endParaRPr dirty="0"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74251" y="1550125"/>
            <a:ext cx="3396300" cy="2666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200"/>
              <a:buChar char="×"/>
              <a:defRPr sz="2200"/>
            </a:lvl1pPr>
            <a:lvl2pPr lvl="1">
              <a:spcBef>
                <a:spcPts val="0"/>
              </a:spcBef>
              <a:buSzPts val="2200"/>
              <a:buChar char="×"/>
              <a:defRPr sz="2200"/>
            </a:lvl2pPr>
            <a:lvl3pPr lvl="2">
              <a:spcBef>
                <a:spcPts val="0"/>
              </a:spcBef>
              <a:buSzPts val="2200"/>
              <a:buChar char="×"/>
              <a:defRPr sz="2200"/>
            </a:lvl3pPr>
            <a:lvl4pPr lvl="3">
              <a:spcBef>
                <a:spcPts val="0"/>
              </a:spcBef>
              <a:buSzPts val="2200"/>
              <a:buChar char="×"/>
              <a:defRPr sz="2200"/>
            </a:lvl4pPr>
            <a:lvl5pPr lvl="4">
              <a:spcBef>
                <a:spcPts val="0"/>
              </a:spcBef>
              <a:buSzPts val="2200"/>
              <a:buChar char="×"/>
              <a:defRPr sz="2200"/>
            </a:lvl5pPr>
            <a:lvl6pPr lvl="5">
              <a:spcBef>
                <a:spcPts val="0"/>
              </a:spcBef>
              <a:buSzPts val="2200"/>
              <a:buChar char="×"/>
              <a:defRPr sz="2200"/>
            </a:lvl6pPr>
            <a:lvl7pPr lvl="6">
              <a:spcBef>
                <a:spcPts val="0"/>
              </a:spcBef>
              <a:buSzPts val="2200"/>
              <a:buChar char="×"/>
              <a:defRPr sz="2200"/>
            </a:lvl7pPr>
            <a:lvl8pPr lvl="7">
              <a:spcBef>
                <a:spcPts val="0"/>
              </a:spcBef>
              <a:buSzPts val="2200"/>
              <a:buChar char="×"/>
              <a:defRPr sz="2200"/>
            </a:lvl8pPr>
            <a:lvl9pPr lvl="8">
              <a:spcBef>
                <a:spcPts val="0"/>
              </a:spcBef>
              <a:buSzPts val="2200"/>
              <a:buChar char="×"/>
              <a:defRPr sz="22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Shape 38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Shape 39"/>
          <p:cNvSpPr/>
          <p:nvPr/>
        </p:nvSpPr>
        <p:spPr>
          <a:xfrm>
            <a:off x="734600" y="763503"/>
            <a:ext cx="7879000" cy="4185275"/>
          </a:xfrm>
          <a:custGeom>
            <a:avLst/>
            <a:gdLst/>
            <a:ahLst/>
            <a:cxnLst/>
            <a:rect l="0" t="0" r="0" b="0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40" name="Shape 40"/>
          <p:cNvSpPr/>
          <p:nvPr/>
        </p:nvSpPr>
        <p:spPr>
          <a:xfrm>
            <a:off x="506000" y="534903"/>
            <a:ext cx="7879000" cy="4185275"/>
          </a:xfrm>
          <a:custGeom>
            <a:avLst/>
            <a:gdLst/>
            <a:ahLst/>
            <a:cxnLst/>
            <a:rect l="0" t="0" r="0" b="0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lg" len="lg"/>
            <a:tailEnd type="none" w="lg" len="lg"/>
          </a:ln>
        </p:spPr>
      </p: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 rot="161729">
            <a:off x="976264" y="876909"/>
            <a:ext cx="7029879" cy="76013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SzPts val="3000"/>
              <a:buNone/>
              <a:defRPr>
                <a:latin typeface="+mj-lt"/>
              </a:defRPr>
            </a:lvl1pPr>
            <a:lvl2pPr lvl="1" rtl="0">
              <a:spcBef>
                <a:spcPts val="0"/>
              </a:spcBef>
              <a:buSzPts val="3000"/>
              <a:buNone/>
              <a:defRPr/>
            </a:lvl2pPr>
            <a:lvl3pPr lvl="2" rtl="0">
              <a:spcBef>
                <a:spcPts val="0"/>
              </a:spcBef>
              <a:buSzPts val="3000"/>
              <a:buNone/>
              <a:defRPr/>
            </a:lvl3pPr>
            <a:lvl4pPr lvl="3" rtl="0">
              <a:spcBef>
                <a:spcPts val="0"/>
              </a:spcBef>
              <a:buSzPts val="3000"/>
              <a:buNone/>
              <a:defRPr/>
            </a:lvl4pPr>
            <a:lvl5pPr lvl="4" rtl="0">
              <a:spcBef>
                <a:spcPts val="0"/>
              </a:spcBef>
              <a:buSzPts val="3000"/>
              <a:buNone/>
              <a:defRPr/>
            </a:lvl5pPr>
            <a:lvl6pPr lvl="5" rtl="0">
              <a:spcBef>
                <a:spcPts val="0"/>
              </a:spcBef>
              <a:buSzPts val="3000"/>
              <a:buNone/>
              <a:defRPr/>
            </a:lvl6pPr>
            <a:lvl7pPr lvl="6" rtl="0">
              <a:spcBef>
                <a:spcPts val="0"/>
              </a:spcBef>
              <a:buSzPts val="3000"/>
              <a:buNone/>
              <a:defRPr/>
            </a:lvl7pPr>
            <a:lvl8pPr lvl="7" rtl="0">
              <a:spcBef>
                <a:spcPts val="0"/>
              </a:spcBef>
              <a:buSzPts val="3000"/>
              <a:buNone/>
              <a:defRPr/>
            </a:lvl8pPr>
            <a:lvl9pPr lvl="8" rtl="0">
              <a:spcBef>
                <a:spcPts val="0"/>
              </a:spcBef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902951" y="1556175"/>
            <a:ext cx="2295300" cy="282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ts val="1800"/>
              <a:buChar char="×"/>
              <a:defRPr sz="1800"/>
            </a:lvl1pPr>
            <a:lvl2pPr lvl="1" rtl="0">
              <a:spcBef>
                <a:spcPts val="0"/>
              </a:spcBef>
              <a:buSzPts val="1800"/>
              <a:buChar char="×"/>
              <a:defRPr sz="1800"/>
            </a:lvl2pPr>
            <a:lvl3pPr lvl="2" rtl="0">
              <a:spcBef>
                <a:spcPts val="0"/>
              </a:spcBef>
              <a:buSzPts val="1800"/>
              <a:buChar char="×"/>
              <a:defRPr sz="1800"/>
            </a:lvl3pPr>
            <a:lvl4pPr lvl="3" rtl="0">
              <a:spcBef>
                <a:spcPts val="0"/>
              </a:spcBef>
              <a:buSzPts val="1800"/>
              <a:buChar char="×"/>
              <a:defRPr/>
            </a:lvl4pPr>
            <a:lvl5pPr lvl="4" rtl="0">
              <a:spcBef>
                <a:spcPts val="0"/>
              </a:spcBef>
              <a:buSzPts val="1800"/>
              <a:buChar char="×"/>
              <a:defRPr/>
            </a:lvl5pPr>
            <a:lvl6pPr lvl="5" rtl="0">
              <a:spcBef>
                <a:spcPts val="0"/>
              </a:spcBef>
              <a:buSzPts val="1800"/>
              <a:buChar char="×"/>
              <a:defRPr/>
            </a:lvl6pPr>
            <a:lvl7pPr lvl="6" rtl="0">
              <a:spcBef>
                <a:spcPts val="0"/>
              </a:spcBef>
              <a:buSzPts val="1800"/>
              <a:buChar char="×"/>
              <a:defRPr/>
            </a:lvl7pPr>
            <a:lvl8pPr lvl="7" rtl="0">
              <a:spcBef>
                <a:spcPts val="0"/>
              </a:spcBef>
              <a:buSzPts val="1800"/>
              <a:buChar char="×"/>
              <a:defRPr/>
            </a:lvl8pPr>
            <a:lvl9pPr lvl="8" rtl="0">
              <a:spcBef>
                <a:spcPts val="0"/>
              </a:spcBef>
              <a:buSzPts val="1800"/>
              <a:buChar char="×"/>
              <a:defRPr/>
            </a:lvl9pPr>
          </a:lstStyle>
          <a:p>
            <a:endParaRPr dirty="0"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3315994" y="1556175"/>
            <a:ext cx="2295300" cy="282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ts val="1800"/>
              <a:buChar char="×"/>
              <a:defRPr sz="1800"/>
            </a:lvl1pPr>
            <a:lvl2pPr lvl="1" rtl="0">
              <a:spcBef>
                <a:spcPts val="0"/>
              </a:spcBef>
              <a:buSzPts val="1800"/>
              <a:buChar char="×"/>
              <a:defRPr sz="1800"/>
            </a:lvl2pPr>
            <a:lvl3pPr lvl="2" rtl="0">
              <a:spcBef>
                <a:spcPts val="0"/>
              </a:spcBef>
              <a:buSzPts val="1800"/>
              <a:buChar char="×"/>
              <a:defRPr sz="1800"/>
            </a:lvl3pPr>
            <a:lvl4pPr lvl="3" rtl="0">
              <a:spcBef>
                <a:spcPts val="0"/>
              </a:spcBef>
              <a:buSzPts val="1800"/>
              <a:buChar char="×"/>
              <a:defRPr/>
            </a:lvl4pPr>
            <a:lvl5pPr lvl="4" rtl="0">
              <a:spcBef>
                <a:spcPts val="0"/>
              </a:spcBef>
              <a:buSzPts val="1800"/>
              <a:buChar char="×"/>
              <a:defRPr/>
            </a:lvl5pPr>
            <a:lvl6pPr lvl="5" rtl="0">
              <a:spcBef>
                <a:spcPts val="0"/>
              </a:spcBef>
              <a:buSzPts val="1800"/>
              <a:buChar char="×"/>
              <a:defRPr/>
            </a:lvl6pPr>
            <a:lvl7pPr lvl="6" rtl="0">
              <a:spcBef>
                <a:spcPts val="0"/>
              </a:spcBef>
              <a:buSzPts val="1800"/>
              <a:buChar char="×"/>
              <a:defRPr/>
            </a:lvl7pPr>
            <a:lvl8pPr lvl="7" rtl="0">
              <a:spcBef>
                <a:spcPts val="0"/>
              </a:spcBef>
              <a:buSzPts val="1800"/>
              <a:buChar char="×"/>
              <a:defRPr/>
            </a:lvl8pPr>
            <a:lvl9pPr lvl="8" rtl="0">
              <a:spcBef>
                <a:spcPts val="0"/>
              </a:spcBef>
              <a:buSzPts val="1800"/>
              <a:buChar char="×"/>
              <a:defRPr/>
            </a:lvl9pPr>
          </a:lstStyle>
          <a:p>
            <a:endParaRPr dirty="0"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5729035" y="1556175"/>
            <a:ext cx="2295300" cy="282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ts val="1800"/>
              <a:buChar char="×"/>
              <a:defRPr sz="1800"/>
            </a:lvl1pPr>
            <a:lvl2pPr lvl="1" rtl="0">
              <a:spcBef>
                <a:spcPts val="0"/>
              </a:spcBef>
              <a:buSzPts val="1800"/>
              <a:buChar char="×"/>
              <a:defRPr sz="1800"/>
            </a:lvl2pPr>
            <a:lvl3pPr lvl="2" rtl="0">
              <a:spcBef>
                <a:spcPts val="0"/>
              </a:spcBef>
              <a:buSzPts val="1800"/>
              <a:buChar char="×"/>
              <a:defRPr sz="1800"/>
            </a:lvl3pPr>
            <a:lvl4pPr lvl="3" rtl="0">
              <a:spcBef>
                <a:spcPts val="0"/>
              </a:spcBef>
              <a:buSzPts val="1800"/>
              <a:buChar char="×"/>
              <a:defRPr/>
            </a:lvl4pPr>
            <a:lvl5pPr lvl="4" rtl="0">
              <a:spcBef>
                <a:spcPts val="0"/>
              </a:spcBef>
              <a:buSzPts val="1800"/>
              <a:buChar char="×"/>
              <a:defRPr/>
            </a:lvl5pPr>
            <a:lvl6pPr lvl="5" rtl="0">
              <a:spcBef>
                <a:spcPts val="0"/>
              </a:spcBef>
              <a:buSzPts val="1800"/>
              <a:buChar char="×"/>
              <a:defRPr/>
            </a:lvl6pPr>
            <a:lvl7pPr lvl="6" rtl="0">
              <a:spcBef>
                <a:spcPts val="0"/>
              </a:spcBef>
              <a:buSzPts val="1800"/>
              <a:buChar char="×"/>
              <a:defRPr/>
            </a:lvl7pPr>
            <a:lvl8pPr lvl="7" rtl="0">
              <a:spcBef>
                <a:spcPts val="0"/>
              </a:spcBef>
              <a:buSzPts val="1800"/>
              <a:buChar char="×"/>
              <a:defRPr/>
            </a:lvl8pPr>
            <a:lvl9pPr lvl="8" rtl="0">
              <a:spcBef>
                <a:spcPts val="0"/>
              </a:spcBef>
              <a:buSzPts val="1800"/>
              <a:buChar char="×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Shape 46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Shape 47"/>
          <p:cNvSpPr/>
          <p:nvPr/>
        </p:nvSpPr>
        <p:spPr>
          <a:xfrm>
            <a:off x="734600" y="763503"/>
            <a:ext cx="7879000" cy="4185275"/>
          </a:xfrm>
          <a:custGeom>
            <a:avLst/>
            <a:gdLst/>
            <a:ahLst/>
            <a:cxnLst/>
            <a:rect l="0" t="0" r="0" b="0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48" name="Shape 48"/>
          <p:cNvSpPr/>
          <p:nvPr/>
        </p:nvSpPr>
        <p:spPr>
          <a:xfrm>
            <a:off x="506000" y="534903"/>
            <a:ext cx="7879000" cy="4185275"/>
          </a:xfrm>
          <a:custGeom>
            <a:avLst/>
            <a:gdLst/>
            <a:ahLst/>
            <a:cxnLst/>
            <a:rect l="0" t="0" r="0" b="0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lg" len="lg"/>
            <a:tailEnd type="none" w="lg" len="lg"/>
          </a:ln>
        </p:spPr>
      </p:sp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 rot="161729">
            <a:off x="976264" y="876909"/>
            <a:ext cx="7029879" cy="76013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ts val="3000"/>
              <a:buNone/>
              <a:defRPr>
                <a:latin typeface="+mj-lt"/>
              </a:defRPr>
            </a:lvl1pPr>
            <a:lvl2pPr lvl="1">
              <a:spcBef>
                <a:spcPts val="0"/>
              </a:spcBef>
              <a:buSzPts val="3000"/>
              <a:buNone/>
              <a:defRPr/>
            </a:lvl2pPr>
            <a:lvl3pPr lvl="2">
              <a:spcBef>
                <a:spcPts val="0"/>
              </a:spcBef>
              <a:buSzPts val="3000"/>
              <a:buNone/>
              <a:defRPr/>
            </a:lvl3pPr>
            <a:lvl4pPr lvl="3">
              <a:spcBef>
                <a:spcPts val="0"/>
              </a:spcBef>
              <a:buSzPts val="3000"/>
              <a:buNone/>
              <a:defRPr/>
            </a:lvl4pPr>
            <a:lvl5pPr lvl="4">
              <a:spcBef>
                <a:spcPts val="0"/>
              </a:spcBef>
              <a:buSzPts val="3000"/>
              <a:buNone/>
              <a:defRPr/>
            </a:lvl5pPr>
            <a:lvl6pPr lvl="5">
              <a:spcBef>
                <a:spcPts val="0"/>
              </a:spcBef>
              <a:buSzPts val="3000"/>
              <a:buNone/>
              <a:defRPr/>
            </a:lvl6pPr>
            <a:lvl7pPr lvl="6">
              <a:spcBef>
                <a:spcPts val="0"/>
              </a:spcBef>
              <a:buSzPts val="3000"/>
              <a:buNone/>
              <a:defRPr/>
            </a:lvl7pPr>
            <a:lvl8pPr lvl="7">
              <a:spcBef>
                <a:spcPts val="0"/>
              </a:spcBef>
              <a:buSzPts val="3000"/>
              <a:buNone/>
              <a:defRPr/>
            </a:lvl8pPr>
            <a:lvl9pPr lvl="8">
              <a:spcBef>
                <a:spcPts val="0"/>
              </a:spcBef>
              <a:buSzPts val="30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Shape 56" descr="comic-03.png"/>
          <p:cNvPicPr preferRelativeResize="0"/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0A7E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 rot="161729">
            <a:off x="976264" y="876909"/>
            <a:ext cx="7029879" cy="76013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 dirty="0"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052051" y="1545942"/>
            <a:ext cx="7710900" cy="330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600"/>
              </a:spcBef>
              <a:buClr>
                <a:schemeClr val="dk1"/>
              </a:buClr>
              <a:buSzPts val="3000"/>
              <a:buFont typeface="Sniglet"/>
              <a:buChar char="×"/>
              <a:defRPr sz="30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480"/>
              </a:spcBef>
              <a:buClr>
                <a:schemeClr val="dk1"/>
              </a:buClr>
              <a:buSzPts val="2400"/>
              <a:buFont typeface="Sniglet"/>
              <a:buChar char="×"/>
              <a:defRPr sz="24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480"/>
              </a:spcBef>
              <a:buClr>
                <a:schemeClr val="dk1"/>
              </a:buClr>
              <a:buSzPts val="2400"/>
              <a:buFont typeface="Sniglet"/>
              <a:buChar char="×"/>
              <a:defRPr sz="24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360"/>
              </a:spcBef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360"/>
              </a:spcBef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360"/>
              </a:spcBef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360"/>
              </a:spcBef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360"/>
              </a:spcBef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360"/>
              </a:spcBef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+mj-lt"/>
          <a:ea typeface="Maiandra GD" panose="020E0502030308020204" pitchFamily="34" charset="0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Maiandra GD" panose="020E0502030308020204" pitchFamily="34" charset="0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jp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47.png"/><Relationship Id="rId5" Type="http://schemas.openxmlformats.org/officeDocument/2006/relationships/image" Target="../media/image43.png"/><Relationship Id="rId10" Type="http://schemas.openxmlformats.org/officeDocument/2006/relationships/image" Target="../media/image46.png"/><Relationship Id="rId4" Type="http://schemas.openxmlformats.org/officeDocument/2006/relationships/image" Target="../media/image42.jpg"/><Relationship Id="rId9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DELL\Desktop\APLIKOM\APLIKOM%20GAMES.pptx#-1,1,PowerPoint Presentation" TargetMode="Externa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ctrTitle"/>
          </p:nvPr>
        </p:nvSpPr>
        <p:spPr>
          <a:xfrm>
            <a:off x="2076897" y="1906772"/>
            <a:ext cx="5061097" cy="2147779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algn="ctr"/>
            <a:r>
              <a:rPr lang="en-US" i="1" dirty="0">
                <a:latin typeface="Maiandra GD" panose="020E0502030308020204" pitchFamily="34" charset="0"/>
              </a:rPr>
              <a:t>All About</a:t>
            </a:r>
            <a:br>
              <a:rPr lang="en-US" i="1" dirty="0">
                <a:latin typeface="Maiandra GD" panose="020E0502030308020204" pitchFamily="34" charset="0"/>
              </a:rPr>
            </a:br>
            <a:r>
              <a:rPr lang="en-US" i="1" dirty="0">
                <a:latin typeface="+mj-lt"/>
              </a:rPr>
              <a:t>PACMAN!</a:t>
            </a:r>
            <a:br>
              <a:rPr lang="en-US" i="1" dirty="0"/>
            </a:br>
            <a:br>
              <a:rPr lang="en-US" i="1" dirty="0"/>
            </a:br>
            <a:r>
              <a:rPr lang="en-US" i="1" dirty="0"/>
              <a:t> </a:t>
            </a:r>
            <a:endParaRPr lang="en" i="1" dirty="0"/>
          </a:p>
        </p:txBody>
      </p:sp>
      <p:sp>
        <p:nvSpPr>
          <p:cNvPr id="3" name="Shape 61">
            <a:extLst>
              <a:ext uri="{FF2B5EF4-FFF2-40B4-BE49-F238E27FC236}">
                <a16:creationId xmlns:a16="http://schemas.microsoft.com/office/drawing/2014/main" id="{2DDB829A-EBA5-4F12-8F1F-A3FC335E3800}"/>
              </a:ext>
            </a:extLst>
          </p:cNvPr>
          <p:cNvSpPr txBox="1">
            <a:spLocks/>
          </p:cNvSpPr>
          <p:nvPr/>
        </p:nvSpPr>
        <p:spPr>
          <a:xfrm>
            <a:off x="3228100" y="2193729"/>
            <a:ext cx="5061097" cy="28282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Bangers"/>
              <a:buNone/>
              <a:defRPr sz="64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ts val="6400"/>
              <a:buFont typeface="Bangers"/>
              <a:buNone/>
              <a:defRPr sz="64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ts val="6400"/>
              <a:buFont typeface="Bangers"/>
              <a:buNone/>
              <a:defRPr sz="64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ts val="6400"/>
              <a:buFont typeface="Bangers"/>
              <a:buNone/>
              <a:defRPr sz="64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ts val="6400"/>
              <a:buFont typeface="Bangers"/>
              <a:buNone/>
              <a:defRPr sz="64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ts val="6400"/>
              <a:buFont typeface="Bangers"/>
              <a:buNone/>
              <a:defRPr sz="64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ts val="6400"/>
              <a:buFont typeface="Bangers"/>
              <a:buNone/>
              <a:defRPr sz="64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ts val="6400"/>
              <a:buFont typeface="Bangers"/>
              <a:buNone/>
              <a:defRPr sz="64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ts val="6400"/>
              <a:buFont typeface="Bangers"/>
              <a:buNone/>
              <a:defRPr sz="64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pPr algn="just"/>
            <a:r>
              <a:rPr lang="en-US" sz="1600" dirty="0">
                <a:latin typeface="+mj-lt"/>
              </a:rPr>
              <a:t>1772044 – Roy </a:t>
            </a:r>
            <a:r>
              <a:rPr lang="en-US" sz="1600" dirty="0" err="1">
                <a:latin typeface="+mj-lt"/>
              </a:rPr>
              <a:t>Parsaoran</a:t>
            </a:r>
            <a:endParaRPr lang="en-US" sz="1600" dirty="0">
              <a:latin typeface="+mj-lt"/>
            </a:endParaRPr>
          </a:p>
          <a:p>
            <a:pPr algn="just"/>
            <a:r>
              <a:rPr lang="en-US" sz="1600" dirty="0">
                <a:latin typeface="+mj-lt"/>
              </a:rPr>
              <a:t>1772045 – Eggy </a:t>
            </a:r>
            <a:r>
              <a:rPr lang="en-US" sz="1600" dirty="0" err="1">
                <a:latin typeface="+mj-lt"/>
              </a:rPr>
              <a:t>Herlandi</a:t>
            </a:r>
            <a:endParaRPr lang="en-US" sz="1600" dirty="0">
              <a:latin typeface="+mj-lt"/>
            </a:endParaRPr>
          </a:p>
          <a:p>
            <a:pPr algn="just"/>
            <a:r>
              <a:rPr lang="en-US" sz="1600" dirty="0">
                <a:latin typeface="+mj-lt"/>
              </a:rPr>
              <a:t>1772046 – </a:t>
            </a:r>
            <a:r>
              <a:rPr lang="en-US" sz="1600" dirty="0" err="1">
                <a:latin typeface="+mj-lt"/>
              </a:rPr>
              <a:t>Ariyanto</a:t>
            </a:r>
            <a:r>
              <a:rPr lang="en-US" sz="1600" dirty="0">
                <a:latin typeface="+mj-lt"/>
              </a:rPr>
              <a:t> Sani</a:t>
            </a:r>
          </a:p>
          <a:p>
            <a:pPr algn="just"/>
            <a:r>
              <a:rPr lang="en-US" sz="1600" dirty="0">
                <a:latin typeface="+mj-lt"/>
              </a:rPr>
              <a:t>1772049 – </a:t>
            </a:r>
            <a:r>
              <a:rPr lang="en-US" sz="1600" dirty="0" err="1">
                <a:latin typeface="+mj-lt"/>
              </a:rPr>
              <a:t>Arief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Kurniawan</a:t>
            </a:r>
            <a:endParaRPr lang="en-US" sz="1600" dirty="0">
              <a:latin typeface="+mj-lt"/>
            </a:endParaRPr>
          </a:p>
          <a:p>
            <a:pPr algn="just"/>
            <a:endParaRPr lang="en-US" sz="1600" dirty="0"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7A2065-C49F-4C60-9BDC-52C87DFB8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575061">
            <a:off x="6915387" y="14630"/>
            <a:ext cx="2052416" cy="20524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51FAE93-56AF-4ED5-9634-91EAB94098E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602304" flipH="1">
            <a:off x="60518" y="2317431"/>
            <a:ext cx="2838428" cy="2838428"/>
          </a:xfrm>
          <a:prstGeom prst="rect">
            <a:avLst/>
          </a:prstGeom>
        </p:spPr>
      </p:pic>
      <p:sp>
        <p:nvSpPr>
          <p:cNvPr id="14" name="Shape 61">
            <a:extLst>
              <a:ext uri="{FF2B5EF4-FFF2-40B4-BE49-F238E27FC236}">
                <a16:creationId xmlns:a16="http://schemas.microsoft.com/office/drawing/2014/main" id="{33B57384-7C60-4D22-9192-9B89173FC0FC}"/>
              </a:ext>
            </a:extLst>
          </p:cNvPr>
          <p:cNvSpPr txBox="1">
            <a:spLocks/>
          </p:cNvSpPr>
          <p:nvPr/>
        </p:nvSpPr>
        <p:spPr>
          <a:xfrm>
            <a:off x="4815840" y="4203693"/>
            <a:ext cx="4463098" cy="109720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Bangers"/>
              <a:buNone/>
              <a:defRPr sz="64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ts val="6400"/>
              <a:buFont typeface="Bangers"/>
              <a:buNone/>
              <a:defRPr sz="64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ts val="6400"/>
              <a:buFont typeface="Bangers"/>
              <a:buNone/>
              <a:defRPr sz="64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ts val="6400"/>
              <a:buFont typeface="Bangers"/>
              <a:buNone/>
              <a:defRPr sz="64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ts val="6400"/>
              <a:buFont typeface="Bangers"/>
              <a:buNone/>
              <a:defRPr sz="64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ts val="6400"/>
              <a:buFont typeface="Bangers"/>
              <a:buNone/>
              <a:defRPr sz="64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ts val="6400"/>
              <a:buFont typeface="Bangers"/>
              <a:buNone/>
              <a:defRPr sz="64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ts val="6400"/>
              <a:buFont typeface="Bangers"/>
              <a:buNone/>
              <a:defRPr sz="64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ts val="6400"/>
              <a:buFont typeface="Bangers"/>
              <a:buNone/>
              <a:defRPr sz="64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pPr algn="ctr"/>
            <a:r>
              <a:rPr lang="ja-JP" altLang="en-US" dirty="0">
                <a:latin typeface="+mj-lt"/>
              </a:rPr>
              <a:t>パックマン</a:t>
            </a:r>
            <a:endParaRPr lang="en" i="1" dirty="0">
              <a:latin typeface="+mj-lt"/>
            </a:endParaRPr>
          </a:p>
        </p:txBody>
      </p:sp>
      <p:pic>
        <p:nvPicPr>
          <p:cNvPr id="7" name="Picture 6">
            <a:hlinkClick r:id="rId4" action="ppaction://hlinksldjump"/>
            <a:extLst>
              <a:ext uri="{FF2B5EF4-FFF2-40B4-BE49-F238E27FC236}">
                <a16:creationId xmlns:a16="http://schemas.microsoft.com/office/drawing/2014/main" id="{0F197EBC-74A5-45F9-90A4-29E34C2F2C1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7092541" flipH="1">
            <a:off x="49436" y="-13823"/>
            <a:ext cx="896089" cy="8960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14BE52-37AA-4815-A56E-31040620A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366" y="142240"/>
            <a:ext cx="3644265" cy="48590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4C6142-2440-44E4-B993-8373759ACE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496" y="142240"/>
            <a:ext cx="3855138" cy="485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105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075FB-FBC6-4008-8C39-C50DED03B5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59280" y="1615440"/>
            <a:ext cx="5556046" cy="1704425"/>
          </a:xfrm>
        </p:spPr>
        <p:txBody>
          <a:bodyPr/>
          <a:lstStyle/>
          <a:p>
            <a:pPr algn="ctr"/>
            <a:r>
              <a:rPr lang="en-US" sz="5400" dirty="0">
                <a:latin typeface="+mj-lt"/>
              </a:rPr>
              <a:t>SOCIAL PHENOMENON</a:t>
            </a:r>
          </a:p>
        </p:txBody>
      </p:sp>
    </p:spTree>
    <p:extLst>
      <p:ext uri="{BB962C8B-B14F-4D97-AF65-F5344CB8AC3E}">
        <p14:creationId xmlns:p14="http://schemas.microsoft.com/office/powerpoint/2010/main" val="2420901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12B4137-385C-483D-8E26-CF78C4A8E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735" y="883320"/>
            <a:ext cx="3386007" cy="760139"/>
          </a:xfrm>
        </p:spPr>
        <p:txBody>
          <a:bodyPr/>
          <a:lstStyle/>
          <a:p>
            <a:r>
              <a:rPr lang="en-US" sz="2800" dirty="0">
                <a:latin typeface="+mj-lt"/>
              </a:rPr>
              <a:t>Pac-Man (TV Series)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A9A05C-2064-4C59-9AB3-14785F826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996" y="1769474"/>
            <a:ext cx="2323284" cy="2529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959B5AA-FC5E-4F08-8103-DA06E7FFBD6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22721" y="1708976"/>
            <a:ext cx="2499359" cy="2429064"/>
          </a:xfrm>
          <a:prstGeom prst="rect">
            <a:avLst/>
          </a:prstGeom>
        </p:spPr>
      </p:pic>
      <p:sp>
        <p:nvSpPr>
          <p:cNvPr id="13" name="Title 7">
            <a:extLst>
              <a:ext uri="{FF2B5EF4-FFF2-40B4-BE49-F238E27FC236}">
                <a16:creationId xmlns:a16="http://schemas.microsoft.com/office/drawing/2014/main" id="{192A8491-3057-4109-A8F0-EFFD2CC338E0}"/>
              </a:ext>
            </a:extLst>
          </p:cNvPr>
          <p:cNvSpPr txBox="1">
            <a:spLocks/>
          </p:cNvSpPr>
          <p:nvPr/>
        </p:nvSpPr>
        <p:spPr>
          <a:xfrm>
            <a:off x="4523742" y="883320"/>
            <a:ext cx="3386007" cy="76013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r>
              <a:rPr lang="en-US" sz="2800" dirty="0">
                <a:latin typeface="+mj-lt"/>
              </a:rPr>
              <a:t>Pac-Man Fever Song</a:t>
            </a:r>
          </a:p>
        </p:txBody>
      </p:sp>
    </p:spTree>
    <p:extLst>
      <p:ext uri="{BB962C8B-B14F-4D97-AF65-F5344CB8AC3E}">
        <p14:creationId xmlns:p14="http://schemas.microsoft.com/office/powerpoint/2010/main" val="1154302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5A178FF-91EA-42F5-84F3-8CC0DB514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310" y="1281210"/>
            <a:ext cx="2102486" cy="29668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82793F-7CC7-4B88-953C-B8A73CB2298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64319" y="1190835"/>
            <a:ext cx="2422032" cy="31868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89770F9-AEEC-43A5-96FE-24450080A9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077" t="792" r="16372"/>
          <a:stretch/>
        </p:blipFill>
        <p:spPr>
          <a:xfrm>
            <a:off x="5349874" y="1502166"/>
            <a:ext cx="2848263" cy="245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752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D9EAF40-7199-491B-A8C9-FC1299C1EF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3120" y="2123397"/>
            <a:ext cx="5708446" cy="896705"/>
          </a:xfrm>
        </p:spPr>
        <p:txBody>
          <a:bodyPr/>
          <a:lstStyle/>
          <a:p>
            <a:r>
              <a:rPr lang="en-US" sz="5400" dirty="0">
                <a:latin typeface="+mj-lt"/>
              </a:rPr>
              <a:t>FACTS! &amp; ACHIEVEMENTS</a:t>
            </a:r>
          </a:p>
        </p:txBody>
      </p:sp>
    </p:spTree>
    <p:extLst>
      <p:ext uri="{BB962C8B-B14F-4D97-AF65-F5344CB8AC3E}">
        <p14:creationId xmlns:p14="http://schemas.microsoft.com/office/powerpoint/2010/main" val="3798943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ctrTitle"/>
          </p:nvPr>
        </p:nvSpPr>
        <p:spPr>
          <a:xfrm>
            <a:off x="3998794" y="1214651"/>
            <a:ext cx="4169982" cy="1823063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r>
              <a:rPr lang="en-US" dirty="0">
                <a:latin typeface="+mj-lt"/>
              </a:rPr>
              <a:t>Its shape is Inspired by a pizza missing a slice!</a:t>
            </a:r>
            <a:endParaRPr lang="en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3B0F8C-C3C0-4EDE-AFE0-A06786416E3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-1396113" y="1095561"/>
            <a:ext cx="6319249" cy="35270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AA5D1C-B382-42EA-BBF9-0978AC81CCE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6976462">
            <a:off x="4990828" y="2794753"/>
            <a:ext cx="2468377" cy="24683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C4CA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 rot="161729">
            <a:off x="928472" y="633067"/>
            <a:ext cx="7029879" cy="76013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r>
              <a:rPr lang="en-US" dirty="0">
                <a:latin typeface="+mj-lt"/>
              </a:rPr>
              <a:t>Enemies:</a:t>
            </a:r>
            <a:endParaRPr lang="en" dirty="0">
              <a:latin typeface="+mj-lt"/>
            </a:endParaRP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962277" y="2693567"/>
            <a:ext cx="1435012" cy="282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algn="ctr">
              <a:buNone/>
            </a:pPr>
            <a:r>
              <a:rPr lang="en-US" dirty="0" err="1"/>
              <a:t>Akabei</a:t>
            </a:r>
            <a:endParaRPr lang="en-US" dirty="0"/>
          </a:p>
          <a:p>
            <a:pPr algn="ctr">
              <a:buNone/>
            </a:pPr>
            <a:r>
              <a:rPr lang="en-US" altLang="ja-JP" dirty="0"/>
              <a:t>(</a:t>
            </a:r>
            <a:r>
              <a:rPr lang="ja-JP" altLang="en-US" dirty="0"/>
              <a:t>赤ベイ</a:t>
            </a:r>
            <a:r>
              <a:rPr lang="en-US" altLang="ja-JP" dirty="0"/>
              <a:t>)</a:t>
            </a:r>
            <a:endParaRPr lang="en-US" dirty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r>
              <a:rPr lang="en-US" dirty="0"/>
              <a:t>BLINKY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body" idx="2"/>
          </p:nvPr>
        </p:nvSpPr>
        <p:spPr>
          <a:xfrm>
            <a:off x="6525997" y="2767124"/>
            <a:ext cx="1347041" cy="158774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algn="ctr">
              <a:buNone/>
            </a:pPr>
            <a:r>
              <a:rPr lang="en-US" dirty="0"/>
              <a:t>Pinky </a:t>
            </a:r>
          </a:p>
          <a:p>
            <a:pPr algn="ctr">
              <a:buNone/>
            </a:pPr>
            <a:r>
              <a:rPr lang="en-US" dirty="0"/>
              <a:t>(</a:t>
            </a:r>
            <a:r>
              <a:rPr lang="ja-JP" altLang="en-US" dirty="0"/>
              <a:t>ピンキー</a:t>
            </a:r>
            <a:r>
              <a:rPr lang="en-US" altLang="ja-JP" dirty="0"/>
              <a:t>)</a:t>
            </a:r>
          </a:p>
          <a:p>
            <a:pPr algn="ctr">
              <a:buNone/>
            </a:pPr>
            <a:endParaRPr lang="en-US" altLang="ja-JP" dirty="0"/>
          </a:p>
          <a:p>
            <a:pPr algn="ctr">
              <a:buNone/>
            </a:pPr>
            <a:r>
              <a:rPr lang="en-US" dirty="0"/>
              <a:t>PINKY</a:t>
            </a:r>
            <a:endParaRPr lang="en" dirty="0"/>
          </a:p>
        </p:txBody>
      </p:sp>
      <p:sp>
        <p:nvSpPr>
          <p:cNvPr id="128" name="Shape 128"/>
          <p:cNvSpPr txBox="1">
            <a:spLocks noGrp="1"/>
          </p:cNvSpPr>
          <p:nvPr>
            <p:ph type="body" idx="3"/>
          </p:nvPr>
        </p:nvSpPr>
        <p:spPr>
          <a:xfrm>
            <a:off x="2847993" y="2725317"/>
            <a:ext cx="1204801" cy="282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algn="ctr">
              <a:buNone/>
            </a:pPr>
            <a:r>
              <a:rPr lang="en-US" dirty="0" err="1"/>
              <a:t>Guzuta</a:t>
            </a:r>
            <a:endParaRPr lang="en-US" dirty="0"/>
          </a:p>
          <a:p>
            <a:pPr algn="ctr">
              <a:buNone/>
            </a:pPr>
            <a:r>
              <a:rPr lang="en-US" altLang="ja-JP" dirty="0"/>
              <a:t>(</a:t>
            </a:r>
            <a:r>
              <a:rPr lang="ja-JP" altLang="en-US" dirty="0"/>
              <a:t>愚図た</a:t>
            </a:r>
            <a:r>
              <a:rPr lang="en-US" altLang="ja-JP" dirty="0"/>
              <a:t>)</a:t>
            </a:r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r>
              <a:rPr lang="en-US" dirty="0"/>
              <a:t>CLYDE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087F97-42F3-464C-92B6-4A368B66E9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0859" y="1256382"/>
            <a:ext cx="1204801" cy="13153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3BBD2A-1464-45E4-9956-BB011E603B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342" y="1302946"/>
            <a:ext cx="1291654" cy="12916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8EF3FF-0B87-4EC6-B846-9A086A87F06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88799" y="1256976"/>
            <a:ext cx="1421438" cy="13417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7E0E93-0F40-4E44-B69E-485A6A8F15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3924" y="1289941"/>
            <a:ext cx="1395394" cy="1403626"/>
          </a:xfrm>
          <a:prstGeom prst="rect">
            <a:avLst/>
          </a:prstGeom>
        </p:spPr>
      </p:pic>
      <p:sp>
        <p:nvSpPr>
          <p:cNvPr id="14" name="Shape 127">
            <a:extLst>
              <a:ext uri="{FF2B5EF4-FFF2-40B4-BE49-F238E27FC236}">
                <a16:creationId xmlns:a16="http://schemas.microsoft.com/office/drawing/2014/main" id="{32FF0C37-D171-42A7-8ADE-F412CEBC330B}"/>
              </a:ext>
            </a:extLst>
          </p:cNvPr>
          <p:cNvSpPr txBox="1">
            <a:spLocks/>
          </p:cNvSpPr>
          <p:nvPr/>
        </p:nvSpPr>
        <p:spPr>
          <a:xfrm>
            <a:off x="4923326" y="2693567"/>
            <a:ext cx="937685" cy="158774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ctr">
              <a:buNone/>
            </a:pPr>
            <a:r>
              <a:rPr lang="en-US" dirty="0" err="1"/>
              <a:t>Aosuke</a:t>
            </a:r>
            <a:r>
              <a:rPr lang="en-US" dirty="0"/>
              <a:t> </a:t>
            </a:r>
          </a:p>
          <a:p>
            <a:pPr algn="ctr">
              <a:buNone/>
            </a:pPr>
            <a:r>
              <a:rPr lang="en-US" dirty="0"/>
              <a:t>(</a:t>
            </a:r>
            <a:r>
              <a:rPr lang="ja-JP" altLang="en-US" dirty="0"/>
              <a:t>青助</a:t>
            </a:r>
            <a:r>
              <a:rPr lang="en-US" altLang="ja-JP" dirty="0"/>
              <a:t>)</a:t>
            </a:r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r>
              <a:rPr lang="en-US" dirty="0"/>
              <a:t>INKY</a:t>
            </a:r>
            <a:endParaRPr lang="e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3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" fill="hold">
                                          <p:stCondLst>
                                            <p:cond delay="1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" fill="hold">
                                          <p:stCondLst>
                                            <p:cond delay="39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" fill="hold">
                                          <p:stCondLst>
                                            <p:cond delay="59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7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965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1073626" y="1550125"/>
            <a:ext cx="3489100" cy="2666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dirty="0"/>
              <a:t>According to the Davie-Brown Index, Pac-Man has the highest brand awareness of any video game character among American consumers, recognized by 94 percent of them.</a:t>
            </a:r>
            <a:endParaRPr lang="en" dirty="0"/>
          </a:p>
        </p:txBody>
      </p:sp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 rot="161729">
            <a:off x="976262" y="876907"/>
            <a:ext cx="7029879" cy="76013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r>
              <a:rPr lang="en-US" b="1" i="1" dirty="0">
                <a:latin typeface="+mj-lt"/>
              </a:rPr>
              <a:t>Pac-Man / </a:t>
            </a:r>
            <a:r>
              <a:rPr lang="ja-JP" altLang="en-US" b="1" i="1" dirty="0">
                <a:latin typeface="+mj-lt"/>
              </a:rPr>
              <a:t>パックマン</a:t>
            </a:r>
            <a:endParaRPr lang="en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0D989B-B797-4A37-B237-34E2C55E0C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4076" y="712027"/>
            <a:ext cx="4098349" cy="510656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B79A601-ADF6-4320-9324-E42FBA3FB913}"/>
              </a:ext>
            </a:extLst>
          </p:cNvPr>
          <p:cNvSpPr/>
          <p:nvPr/>
        </p:nvSpPr>
        <p:spPr>
          <a:xfrm rot="1411481">
            <a:off x="6920766" y="-66463"/>
            <a:ext cx="4111617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16600" dirty="0">
                <a:solidFill>
                  <a:srgbClr val="FF0000"/>
                </a:solidFill>
              </a:rPr>
              <a:t>❤</a:t>
            </a:r>
            <a:endParaRPr lang="en-US" sz="16600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7E2037-A94F-44EF-97C9-4715A05F02AE}"/>
              </a:ext>
            </a:extLst>
          </p:cNvPr>
          <p:cNvSpPr/>
          <p:nvPr/>
        </p:nvSpPr>
        <p:spPr>
          <a:xfrm rot="19120825">
            <a:off x="4927620" y="250363"/>
            <a:ext cx="138050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9600" dirty="0">
                <a:solidFill>
                  <a:srgbClr val="FF0000"/>
                </a:solidFill>
              </a:rPr>
              <a:t>❤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99CC9E-82DD-40BD-A875-C39601FF0A65}"/>
              </a:ext>
            </a:extLst>
          </p:cNvPr>
          <p:cNvSpPr/>
          <p:nvPr/>
        </p:nvSpPr>
        <p:spPr>
          <a:xfrm>
            <a:off x="6469977" y="388860"/>
            <a:ext cx="9620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3600" dirty="0">
                <a:solidFill>
                  <a:srgbClr val="FF0000"/>
                </a:solidFill>
              </a:rPr>
              <a:t>❤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900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/>
        </p:nvSpPr>
        <p:spPr>
          <a:xfrm>
            <a:off x="4333421" y="1116433"/>
            <a:ext cx="4184700" cy="26721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algn="ctr"/>
            <a:endParaRPr lang="en" sz="900" dirty="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240" name="Shape 240"/>
          <p:cNvSpPr txBox="1">
            <a:spLocks noGrp="1"/>
          </p:cNvSpPr>
          <p:nvPr>
            <p:ph type="body" idx="4294967295"/>
          </p:nvPr>
        </p:nvSpPr>
        <p:spPr>
          <a:xfrm>
            <a:off x="434759" y="794665"/>
            <a:ext cx="3207601" cy="3882287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5400" dirty="0">
                <a:solidFill>
                  <a:schemeClr val="tx1"/>
                </a:solidFill>
                <a:latin typeface="+mj-lt"/>
                <a:ea typeface="Bangers"/>
                <a:cs typeface="Bangers"/>
                <a:sym typeface="Bangers"/>
              </a:rPr>
              <a:t>DID YOU KNOW?</a:t>
            </a:r>
            <a:r>
              <a:rPr lang="en" sz="5400" dirty="0">
                <a:solidFill>
                  <a:schemeClr val="tx1"/>
                </a:solidFill>
                <a:latin typeface="Bangers"/>
                <a:ea typeface="Bangers"/>
                <a:cs typeface="Bangers"/>
                <a:sym typeface="Bangers"/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Pada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saat</a:t>
            </a:r>
            <a:r>
              <a:rPr lang="en-US" sz="2400" dirty="0">
                <a:solidFill>
                  <a:schemeClr val="tx1"/>
                </a:solidFill>
              </a:rPr>
              <a:t> Pacman </a:t>
            </a:r>
            <a:r>
              <a:rPr lang="en-US" sz="2400" dirty="0" err="1">
                <a:solidFill>
                  <a:schemeClr val="tx1"/>
                </a:solidFill>
              </a:rPr>
              <a:t>merayakan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ultahnya</a:t>
            </a:r>
            <a:r>
              <a:rPr lang="en-US" sz="2400" dirty="0">
                <a:solidFill>
                  <a:schemeClr val="tx1"/>
                </a:solidFill>
              </a:rPr>
              <a:t> yang </a:t>
            </a:r>
            <a:r>
              <a:rPr lang="en-US" sz="2400" dirty="0" err="1">
                <a:solidFill>
                  <a:schemeClr val="tx1"/>
                </a:solidFill>
              </a:rPr>
              <a:t>ke</a:t>
            </a:r>
            <a:r>
              <a:rPr lang="en-US" sz="2400" dirty="0">
                <a:solidFill>
                  <a:schemeClr val="tx1"/>
                </a:solidFill>
              </a:rPr>
              <a:t> 30, google </a:t>
            </a:r>
            <a:r>
              <a:rPr lang="en-US" sz="2400" dirty="0" err="1">
                <a:solidFill>
                  <a:schemeClr val="tx1"/>
                </a:solidFill>
              </a:rPr>
              <a:t>menambahkan</a:t>
            </a:r>
            <a:r>
              <a:rPr lang="en-US" sz="2400" dirty="0">
                <a:solidFill>
                  <a:schemeClr val="tx1"/>
                </a:solidFill>
              </a:rPr>
              <a:t> game </a:t>
            </a:r>
            <a:r>
              <a:rPr lang="en-US" sz="2400" dirty="0" err="1">
                <a:solidFill>
                  <a:schemeClr val="tx1"/>
                </a:solidFill>
              </a:rPr>
              <a:t>tersebut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kedalam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koleksi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Doodlenya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  <a:endParaRPr lang="en" sz="2000" dirty="0">
              <a:solidFill>
                <a:schemeClr val="tx1"/>
              </a:solidFill>
            </a:endParaRPr>
          </a:p>
        </p:txBody>
      </p:sp>
      <p:sp>
        <p:nvSpPr>
          <p:cNvPr id="5" name="Shape 239">
            <a:extLst>
              <a:ext uri="{FF2B5EF4-FFF2-40B4-BE49-F238E27FC236}">
                <a16:creationId xmlns:a16="http://schemas.microsoft.com/office/drawing/2014/main" id="{0E0C7C63-66BC-4486-ACF4-DBA126EF6065}"/>
              </a:ext>
            </a:extLst>
          </p:cNvPr>
          <p:cNvSpPr/>
          <p:nvPr/>
        </p:nvSpPr>
        <p:spPr>
          <a:xfrm>
            <a:off x="4142302" y="958102"/>
            <a:ext cx="4566939" cy="3555415"/>
          </a:xfrm>
          <a:custGeom>
            <a:avLst/>
            <a:gdLst/>
            <a:ahLst/>
            <a:cxnLst/>
            <a:rect l="0" t="0" r="0" b="0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endParaRPr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900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6EEDA2-A028-4C19-8EA0-830593EB77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46921" y="381355"/>
            <a:ext cx="3060247" cy="3060247"/>
          </a:xfrm>
          <a:prstGeom prst="rect">
            <a:avLst/>
          </a:prstGeom>
          <a:effectLst>
            <a:glow rad="127000">
              <a:schemeClr val="accent1">
                <a:alpha val="93000"/>
              </a:schemeClr>
            </a:glow>
            <a:reflection stA="99000" endPos="1000" dist="50800" dir="5400000" sy="-100000" algn="bl" rotWithShape="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25EA94-4F14-4574-B3F9-35DA974B306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722583" y="39925"/>
            <a:ext cx="5143500" cy="5143500"/>
          </a:xfrm>
          <a:prstGeom prst="rect">
            <a:avLst/>
          </a:prstGeom>
          <a:effectLst>
            <a:glow rad="254000">
              <a:schemeClr val="accent1">
                <a:alpha val="40000"/>
              </a:schemeClr>
            </a:glow>
            <a:reflection endPos="0" dist="50800" dir="5400000" sy="-100000" algn="bl" rotWithShape="0"/>
          </a:effectLst>
        </p:spPr>
      </p:pic>
      <p:sp>
        <p:nvSpPr>
          <p:cNvPr id="172" name="Shape 172"/>
          <p:cNvSpPr txBox="1">
            <a:spLocks noGrp="1"/>
          </p:cNvSpPr>
          <p:nvPr>
            <p:ph type="ctrTitle" idx="4294967295"/>
          </p:nvPr>
        </p:nvSpPr>
        <p:spPr>
          <a:xfrm>
            <a:off x="2239456" y="1215231"/>
            <a:ext cx="7772400" cy="1711457"/>
          </a:xfrm>
          <a:prstGeom prst="rect">
            <a:avLst/>
          </a:prstGeom>
          <a:effectLst>
            <a:softEdge rad="0"/>
          </a:effectLst>
        </p:spPr>
        <p:txBody>
          <a:bodyPr wrap="square" lIns="91425" tIns="91425" rIns="91425" bIns="91425" anchor="b" anchorCtr="0">
            <a:noAutofit/>
          </a:bodyPr>
          <a:lstStyle/>
          <a:p>
            <a:pPr algn="ctr"/>
            <a:r>
              <a:rPr lang="en" sz="12000" dirty="0">
                <a:ln w="76200">
                  <a:solidFill>
                    <a:schemeClr val="tx1"/>
                  </a:solidFill>
                </a:ln>
                <a:solidFill>
                  <a:srgbClr val="FFFF00"/>
                </a:solidFill>
                <a:latin typeface="+mj-lt"/>
              </a:rPr>
              <a:t>293,822</a:t>
            </a:r>
          </a:p>
        </p:txBody>
      </p:sp>
      <p:sp>
        <p:nvSpPr>
          <p:cNvPr id="173" name="Shape 173"/>
          <p:cNvSpPr txBox="1">
            <a:spLocks noGrp="1"/>
          </p:cNvSpPr>
          <p:nvPr>
            <p:ph type="subTitle" idx="4294967295"/>
          </p:nvPr>
        </p:nvSpPr>
        <p:spPr>
          <a:xfrm>
            <a:off x="3061625" y="3761487"/>
            <a:ext cx="5958605" cy="1000658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dirty="0"/>
              <a:t>Whoa! That’s a big number, aren’t you proud?</a:t>
            </a:r>
          </a:p>
        </p:txBody>
      </p:sp>
      <p:sp>
        <p:nvSpPr>
          <p:cNvPr id="174" name="Shape 174"/>
          <p:cNvSpPr/>
          <p:nvPr/>
        </p:nvSpPr>
        <p:spPr>
          <a:xfrm rot="-1065586">
            <a:off x="3464346" y="319346"/>
            <a:ext cx="998275" cy="948467"/>
          </a:xfrm>
          <a:prstGeom prst="star5">
            <a:avLst>
              <a:gd name="adj" fmla="val 23961"/>
              <a:gd name="hf" fmla="val 105146"/>
              <a:gd name="vf" fmla="val 110557"/>
            </a:avLst>
          </a:prstGeom>
          <a:solidFill>
            <a:srgbClr val="824BB0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5" name="Shape 175"/>
          <p:cNvSpPr/>
          <p:nvPr/>
        </p:nvSpPr>
        <p:spPr>
          <a:xfrm rot="148705">
            <a:off x="2898564" y="1319394"/>
            <a:ext cx="603565" cy="573541"/>
          </a:xfrm>
          <a:prstGeom prst="star5">
            <a:avLst>
              <a:gd name="adj" fmla="val 23961"/>
              <a:gd name="hf" fmla="val 105146"/>
              <a:gd name="vf" fmla="val 110557"/>
            </a:avLst>
          </a:prstGeom>
          <a:solidFill>
            <a:srgbClr val="824BB0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6" name="Shape 176"/>
          <p:cNvSpPr/>
          <p:nvPr/>
        </p:nvSpPr>
        <p:spPr>
          <a:xfrm rot="895552">
            <a:off x="7599529" y="2514450"/>
            <a:ext cx="998179" cy="948476"/>
          </a:xfrm>
          <a:prstGeom prst="star5">
            <a:avLst>
              <a:gd name="adj" fmla="val 23961"/>
              <a:gd name="hf" fmla="val 105146"/>
              <a:gd name="vf" fmla="val 110557"/>
            </a:avLst>
          </a:prstGeom>
          <a:solidFill>
            <a:srgbClr val="824BB0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7" name="Shape 177"/>
          <p:cNvSpPr/>
          <p:nvPr/>
        </p:nvSpPr>
        <p:spPr>
          <a:xfrm rot="2271768">
            <a:off x="8455451" y="995484"/>
            <a:ext cx="495135" cy="470771"/>
          </a:xfrm>
          <a:prstGeom prst="star5">
            <a:avLst>
              <a:gd name="adj" fmla="val 23961"/>
              <a:gd name="hf" fmla="val 105146"/>
              <a:gd name="vf" fmla="val 110557"/>
            </a:avLst>
          </a:prstGeom>
          <a:solidFill>
            <a:srgbClr val="824BB0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" name="Shape 172">
            <a:extLst>
              <a:ext uri="{FF2B5EF4-FFF2-40B4-BE49-F238E27FC236}">
                <a16:creationId xmlns:a16="http://schemas.microsoft.com/office/drawing/2014/main" id="{FD338188-CCC4-4E85-880A-BB9B444BCDD2}"/>
              </a:ext>
            </a:extLst>
          </p:cNvPr>
          <p:cNvSpPr txBox="1">
            <a:spLocks/>
          </p:cNvSpPr>
          <p:nvPr/>
        </p:nvSpPr>
        <p:spPr>
          <a:xfrm>
            <a:off x="-1731473" y="3471968"/>
            <a:ext cx="7772400" cy="1711457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  <p:txBody>
          <a:bodyPr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pPr algn="ctr"/>
            <a:r>
              <a:rPr lang="en" sz="6000" dirty="0">
                <a:ln w="22225">
                  <a:solidFill>
                    <a:schemeClr val="tx1"/>
                  </a:solidFill>
                </a:ln>
                <a:solidFill>
                  <a:srgbClr val="FFFF00"/>
                </a:solidFill>
                <a:latin typeface="+mj-lt"/>
              </a:rPr>
              <a:t>1980-1987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7EB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 rot="205973">
            <a:off x="934026" y="802277"/>
            <a:ext cx="7029879" cy="76013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r>
              <a:rPr lang="en-US" sz="3600" i="1" dirty="0" err="1">
                <a:latin typeface="+mj-lt"/>
              </a:rPr>
              <a:t>Pokok</a:t>
            </a:r>
            <a:r>
              <a:rPr lang="en-US" sz="3600" i="1" dirty="0">
                <a:latin typeface="+mj-lt"/>
              </a:rPr>
              <a:t> </a:t>
            </a:r>
            <a:r>
              <a:rPr lang="en-US" sz="3600" i="1" dirty="0" err="1">
                <a:latin typeface="+mj-lt"/>
              </a:rPr>
              <a:t>Pembahasan</a:t>
            </a:r>
            <a:r>
              <a:rPr lang="en-US" sz="3600" i="1" dirty="0">
                <a:latin typeface="+mj-lt"/>
              </a:rPr>
              <a:t>!</a:t>
            </a:r>
            <a:endParaRPr lang="en" sz="3600" i="1" dirty="0">
              <a:latin typeface="+mj-lt"/>
            </a:endParaRPr>
          </a:p>
        </p:txBody>
      </p:sp>
      <p:sp>
        <p:nvSpPr>
          <p:cNvPr id="67" name="Shape 67"/>
          <p:cNvSpPr txBox="1">
            <a:spLocks noGrp="1"/>
          </p:cNvSpPr>
          <p:nvPr>
            <p:ph type="body" idx="2"/>
          </p:nvPr>
        </p:nvSpPr>
        <p:spPr>
          <a:xfrm>
            <a:off x="1008000" y="954455"/>
            <a:ext cx="3974400" cy="323459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SzPts val="1100"/>
              <a:buNone/>
            </a:pPr>
            <a:endParaRPr sz="2800" dirty="0">
              <a:solidFill>
                <a:srgbClr val="000000"/>
              </a:solidFill>
            </a:endParaRPr>
          </a:p>
          <a:p>
            <a:pPr marL="171450" indent="-171450"/>
            <a:r>
              <a:rPr lang="en-US" sz="2800" dirty="0">
                <a:solidFill>
                  <a:srgbClr val="000000"/>
                </a:solidFill>
              </a:rPr>
              <a:t>History</a:t>
            </a:r>
          </a:p>
          <a:p>
            <a:pPr marL="171450" indent="-171450"/>
            <a:r>
              <a:rPr lang="en-US" sz="2800" dirty="0">
                <a:solidFill>
                  <a:srgbClr val="000000"/>
                </a:solidFill>
              </a:rPr>
              <a:t>Facts &amp; Achievements</a:t>
            </a:r>
          </a:p>
          <a:p>
            <a:pPr marL="171450" indent="-171450"/>
            <a:r>
              <a:rPr lang="en-US" sz="2800" dirty="0">
                <a:solidFill>
                  <a:srgbClr val="000000"/>
                </a:solidFill>
              </a:rPr>
              <a:t>Game</a:t>
            </a:r>
          </a:p>
          <a:p>
            <a:pPr marL="171450" indent="-171450"/>
            <a:r>
              <a:rPr lang="en-US" sz="2800" dirty="0">
                <a:solidFill>
                  <a:srgbClr val="000000"/>
                </a:solidFill>
              </a:rPr>
              <a:t>Conclusion</a:t>
            </a:r>
          </a:p>
          <a:p>
            <a:pPr marL="171450" indent="-171450"/>
            <a:endParaRPr lang="en-US" sz="2800" dirty="0">
              <a:solidFill>
                <a:srgbClr val="000000"/>
              </a:solidFill>
            </a:endParaRPr>
          </a:p>
          <a:p>
            <a:pPr marL="171450" indent="-171450"/>
            <a:endParaRPr sz="2800" dirty="0">
              <a:solidFill>
                <a:srgbClr val="000000"/>
              </a:solidFill>
            </a:endParaRPr>
          </a:p>
        </p:txBody>
      </p:sp>
      <p:sp>
        <p:nvSpPr>
          <p:cNvPr id="69" name="Shape 69"/>
          <p:cNvSpPr txBox="1">
            <a:spLocks noGrp="1"/>
          </p:cNvSpPr>
          <p:nvPr>
            <p:ph type="body" idx="2"/>
          </p:nvPr>
        </p:nvSpPr>
        <p:spPr>
          <a:xfrm>
            <a:off x="917575" y="3753525"/>
            <a:ext cx="7308900" cy="826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SzPts val="1100"/>
              <a:buNone/>
            </a:pPr>
            <a:endParaRPr sz="1200" dirty="0">
              <a:solidFill>
                <a:srgbClr val="000000"/>
              </a:solidFill>
            </a:endParaRPr>
          </a:p>
          <a:p>
            <a:pPr>
              <a:buNone/>
            </a:pPr>
            <a:endParaRPr sz="1200" dirty="0">
              <a:solidFill>
                <a:srgbClr val="0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A6E30F-2143-4AC3-9198-C8AB737287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2400" y="1182348"/>
            <a:ext cx="3671311" cy="3961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 rot="161729">
            <a:off x="986311" y="642629"/>
            <a:ext cx="7029879" cy="76013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r>
              <a:rPr lang="en" dirty="0">
                <a:latin typeface="+mj-lt"/>
              </a:rPr>
              <a:t>3 Most Successful Arcade Games </a:t>
            </a:r>
          </a:p>
        </p:txBody>
      </p:sp>
      <p:sp>
        <p:nvSpPr>
          <p:cNvPr id="146" name="Shape 146"/>
          <p:cNvSpPr/>
          <p:nvPr/>
        </p:nvSpPr>
        <p:spPr>
          <a:xfrm>
            <a:off x="3516725" y="1884725"/>
            <a:ext cx="2133000" cy="2133000"/>
          </a:xfrm>
          <a:prstGeom prst="ellipse">
            <a:avLst/>
          </a:prstGeom>
          <a:noFill/>
          <a:ln w="114300" cap="flat" cmpd="sng">
            <a:solidFill>
              <a:srgbClr val="FAD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algn="ctr"/>
            <a:endParaRPr lang="en" dirty="0"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47" name="Shape 147"/>
          <p:cNvSpPr/>
          <p:nvPr/>
        </p:nvSpPr>
        <p:spPr>
          <a:xfrm>
            <a:off x="1694600" y="1884725"/>
            <a:ext cx="2133000" cy="2133000"/>
          </a:xfrm>
          <a:prstGeom prst="ellipse">
            <a:avLst/>
          </a:prstGeom>
          <a:noFill/>
          <a:ln w="114300" cap="flat" cmpd="sng">
            <a:solidFill>
              <a:srgbClr val="FFA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algn="ctr"/>
            <a:r>
              <a:rPr lang="en" dirty="0">
                <a:latin typeface="Sniglet"/>
                <a:ea typeface="Sniglet"/>
                <a:cs typeface="Sniglet"/>
                <a:sym typeface="Sniglet"/>
              </a:rPr>
              <a:t>White</a:t>
            </a:r>
          </a:p>
        </p:txBody>
      </p:sp>
      <p:sp>
        <p:nvSpPr>
          <p:cNvPr id="148" name="Shape 148"/>
          <p:cNvSpPr/>
          <p:nvPr/>
        </p:nvSpPr>
        <p:spPr>
          <a:xfrm>
            <a:off x="5338851" y="1884725"/>
            <a:ext cx="2133000" cy="2133000"/>
          </a:xfrm>
          <a:prstGeom prst="ellipse">
            <a:avLst/>
          </a:prstGeom>
          <a:noFill/>
          <a:ln w="114300" cap="flat" cmpd="sng">
            <a:solidFill>
              <a:srgbClr val="A6CD0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latin typeface="Sniglet"/>
                <a:ea typeface="Sniglet"/>
                <a:cs typeface="Sniglet"/>
                <a:sym typeface="Sniglet"/>
              </a:rPr>
              <a:t>Black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CA548C-2790-4513-8385-1FE2A073D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0913" y="1893023"/>
            <a:ext cx="1961542" cy="21164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84BCDC-84F2-4F99-A3ED-8B995A556D1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71863" y="2027298"/>
            <a:ext cx="2466975" cy="18478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7CBB0C1-4BCA-4770-8E82-A48A50A04E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5966" y="3394054"/>
            <a:ext cx="2156633" cy="10991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890CC6-6422-4B9A-B60F-C0A3D9D4D3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7232" y="1436447"/>
            <a:ext cx="2581278" cy="25812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3AFBDCD-D8F0-4EFB-BB28-AFDE348987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1592" y="3805009"/>
            <a:ext cx="2851900" cy="6264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CAC2149-F5EA-4877-A711-FA30986FCE0D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72966" y="3394054"/>
            <a:ext cx="2302610" cy="96218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E64C0F9-4035-4236-8743-E68199ED21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18007" y="1304107"/>
            <a:ext cx="806241" cy="80624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FA0A012-C036-4BE1-A70C-562E7477B203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68879" y="1304108"/>
            <a:ext cx="806242" cy="80624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D7C7FA7-F8E7-4571-B1DA-5EF3C57660E3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3454" y="1306412"/>
            <a:ext cx="806241" cy="80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9182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59">
            <a:extLst>
              <a:ext uri="{FF2B5EF4-FFF2-40B4-BE49-F238E27FC236}">
                <a16:creationId xmlns:a16="http://schemas.microsoft.com/office/drawing/2014/main" id="{11E15F63-E262-4DF9-AA82-09BA729A2E32}"/>
              </a:ext>
            </a:extLst>
          </p:cNvPr>
          <p:cNvSpPr/>
          <p:nvPr/>
        </p:nvSpPr>
        <p:spPr>
          <a:xfrm>
            <a:off x="1236227" y="989552"/>
            <a:ext cx="6978015" cy="3324172"/>
          </a:xfrm>
          <a:custGeom>
            <a:avLst/>
            <a:gdLst/>
            <a:ahLst/>
            <a:cxnLst/>
            <a:rect l="0" t="0" r="0" b="0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35C4C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 rot="161729">
            <a:off x="976262" y="876907"/>
            <a:ext cx="7029879" cy="76013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r>
              <a:rPr lang="en-US" dirty="0">
                <a:latin typeface="+mj-lt"/>
              </a:rPr>
              <a:t>TOP 3 Biggest Grossing Arcade Games</a:t>
            </a:r>
            <a:endParaRPr lang="en" dirty="0">
              <a:latin typeface="+mj-lt"/>
            </a:endParaRPr>
          </a:p>
        </p:txBody>
      </p:sp>
      <p:graphicFrame>
        <p:nvGraphicFramePr>
          <p:cNvPr id="154" name="Shape 154"/>
          <p:cNvGraphicFramePr/>
          <p:nvPr>
            <p:extLst>
              <p:ext uri="{D42A27DB-BD31-4B8C-83A1-F6EECF244321}">
                <p14:modId xmlns:p14="http://schemas.microsoft.com/office/powerpoint/2010/main" val="3769485084"/>
              </p:ext>
            </p:extLst>
          </p:nvPr>
        </p:nvGraphicFramePr>
        <p:xfrm>
          <a:off x="1236227" y="1693294"/>
          <a:ext cx="5939500" cy="2620430"/>
        </p:xfrm>
        <a:graphic>
          <a:graphicData uri="http://schemas.openxmlformats.org/drawingml/2006/table">
            <a:tbl>
              <a:tblPr>
                <a:noFill/>
                <a:tableStyleId>{D09AB8A1-7A59-4BC3-B50F-F2A6B2BF2B48}</a:tableStyleId>
              </a:tblPr>
              <a:tblGrid>
                <a:gridCol w="1484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4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4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4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44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2000" dirty="0"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1400" b="1" dirty="0"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Cabinets Sold</a:t>
                      </a:r>
                    </a:p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1400" b="1" dirty="0"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(All Time)</a:t>
                      </a:r>
                      <a:endParaRPr lang="en" sz="1400" b="1" dirty="0"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D0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1400" b="1" dirty="0"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Revenue by 1995</a:t>
                      </a:r>
                      <a:endParaRPr lang="en" sz="1400" b="1" dirty="0"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1400" b="1" dirty="0"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Inflation Adjusted</a:t>
                      </a:r>
                      <a:endParaRPr lang="en" sz="1400" b="1" dirty="0"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D0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4400">
                <a:tc>
                  <a:txBody>
                    <a:bodyPr/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-US" sz="1400" b="1" dirty="0"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PAC-MAN</a:t>
                      </a:r>
                      <a:endParaRPr lang="en" sz="1400" b="1" dirty="0"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400" b="1" dirty="0"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400,000</a:t>
                      </a: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D0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400" b="1" dirty="0"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$3,500,000,000</a:t>
                      </a: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400" b="1" dirty="0"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$7,681,491,635</a:t>
                      </a: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D0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4400">
                <a:tc>
                  <a:txBody>
                    <a:bodyPr/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-US" sz="1400" b="1" dirty="0"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Space Invaders</a:t>
                      </a:r>
                      <a:endParaRPr lang="en" sz="1400" b="1" dirty="0"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400" b="1" dirty="0"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360,000</a:t>
                      </a: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D0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400" b="1" dirty="0"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$2,702,000,000</a:t>
                      </a: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400" b="1" dirty="0"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$6,612,228,000</a:t>
                      </a: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D0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4400">
                <a:tc>
                  <a:txBody>
                    <a:bodyPr/>
                    <a:lstStyle/>
                    <a:p>
                      <a:pPr lvl="0" algn="r" rtl="0">
                        <a:spcBef>
                          <a:spcPts val="0"/>
                        </a:spcBef>
                        <a:buNone/>
                      </a:pPr>
                      <a:r>
                        <a:rPr lang="en-US" sz="1400" b="1" dirty="0"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Street Fighter II/ Champion Edition</a:t>
                      </a:r>
                      <a:endParaRPr lang="en" sz="1400" b="1" dirty="0"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400" b="1" dirty="0"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200,000</a:t>
                      </a: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D0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400" b="1" dirty="0"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$2,312,000,000</a:t>
                      </a: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400" b="1" dirty="0"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$3,582,553,22</a:t>
                      </a:r>
                      <a:r>
                        <a:rPr lang="en-US" sz="1400" b="1" dirty="0"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8</a:t>
                      </a:r>
                      <a:endParaRPr lang="en" sz="1400" b="1" dirty="0"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D0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Shape 183">
            <a:extLst>
              <a:ext uri="{FF2B5EF4-FFF2-40B4-BE49-F238E27FC236}">
                <a16:creationId xmlns:a16="http://schemas.microsoft.com/office/drawing/2014/main" id="{2946F57B-BE42-4EB7-964B-1EC7D64F49F0}"/>
              </a:ext>
            </a:extLst>
          </p:cNvPr>
          <p:cNvSpPr txBox="1">
            <a:spLocks/>
          </p:cNvSpPr>
          <p:nvPr/>
        </p:nvSpPr>
        <p:spPr>
          <a:xfrm rot="1138704">
            <a:off x="6854723" y="2528708"/>
            <a:ext cx="1905133" cy="78385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niglet"/>
              <a:buChar char="×"/>
              <a:defRPr sz="30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>
              <a:spcBef>
                <a:spcPts val="0"/>
              </a:spcBef>
              <a:buFont typeface="Sniglet"/>
              <a:buNone/>
            </a:pPr>
            <a:r>
              <a:rPr lang="en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That’s a lot of money!</a:t>
            </a:r>
          </a:p>
        </p:txBody>
      </p:sp>
    </p:spTree>
    <p:extLst>
      <p:ext uri="{BB962C8B-B14F-4D97-AF65-F5344CB8AC3E}">
        <p14:creationId xmlns:p14="http://schemas.microsoft.com/office/powerpoint/2010/main" val="39744850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5D24EB-7941-4D05-ADB3-1FE5702780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53640" y="1433787"/>
            <a:ext cx="4663440" cy="2275925"/>
          </a:xfrm>
        </p:spPr>
        <p:txBody>
          <a:bodyPr/>
          <a:lstStyle/>
          <a:p>
            <a:r>
              <a:rPr lang="en-US" sz="9600" i="1" dirty="0">
                <a:latin typeface="+mj-lt"/>
                <a:hlinkClick r:id="rId2" action="ppaction://hlinkpres?slideindex=1&amp;slidetitle=PowerPoint Presentation"/>
              </a:rPr>
              <a:t>GAME!</a:t>
            </a:r>
            <a:endParaRPr lang="en-US" sz="96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80454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 rot="161682">
            <a:off x="951291" y="841317"/>
            <a:ext cx="4938961" cy="760139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algn="ctr"/>
            <a:r>
              <a:rPr lang="en-US" sz="4800" dirty="0">
                <a:latin typeface="+mj-lt"/>
              </a:rPr>
              <a:t>Conclusion About PAC-MAN</a:t>
            </a:r>
            <a:endParaRPr lang="en" sz="4800" dirty="0">
              <a:latin typeface="+mj-lt"/>
            </a:endParaRPr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1616028" y="2496133"/>
            <a:ext cx="3943800" cy="1876911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285750" indent="-285750"/>
            <a:r>
              <a:rPr lang="en-US" sz="1800" dirty="0"/>
              <a:t>Was A Social Phenomenon rather than just an Arcade Game</a:t>
            </a:r>
          </a:p>
          <a:p>
            <a:pPr marL="285750" indent="-285750"/>
            <a:r>
              <a:rPr lang="en-US" sz="1800" dirty="0"/>
              <a:t>Most Successful Arcade Game of all time</a:t>
            </a:r>
          </a:p>
          <a:p>
            <a:pPr marL="285750" indent="-285750"/>
            <a:r>
              <a:rPr lang="en-US" sz="1800" dirty="0"/>
              <a:t>Most recognized Video Game Character in the </a:t>
            </a:r>
            <a:r>
              <a:rPr lang="en-US" sz="1800"/>
              <a:t>United States</a:t>
            </a:r>
            <a:endParaRPr lang="en-US" sz="1800" dirty="0"/>
          </a:p>
          <a:p>
            <a:pPr marL="285750" indent="-285750"/>
            <a:endParaRPr lang="en" sz="1800" dirty="0"/>
          </a:p>
        </p:txBody>
      </p:sp>
      <p:pic>
        <p:nvPicPr>
          <p:cNvPr id="135" name="Shape 13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905390" y="1759149"/>
            <a:ext cx="2794421" cy="3177900"/>
          </a:xfrm>
          <a:prstGeom prst="ellipse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3D2716-7322-42A3-8755-AA760F3CB7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29642">
            <a:off x="6685143" y="1120515"/>
            <a:ext cx="1818993" cy="104288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4BB0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ctrTitle" idx="4294967295"/>
          </p:nvPr>
        </p:nvSpPr>
        <p:spPr>
          <a:xfrm>
            <a:off x="1279451" y="2571750"/>
            <a:ext cx="4777200" cy="1159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r>
              <a:rPr lang="en" sz="8000" dirty="0">
                <a:solidFill>
                  <a:srgbClr val="FFFFFF"/>
                </a:solidFill>
                <a:latin typeface="+mj-lt"/>
              </a:rPr>
              <a:t>THANKS!</a:t>
            </a:r>
          </a:p>
        </p:txBody>
      </p:sp>
      <p:sp>
        <p:nvSpPr>
          <p:cNvPr id="247" name="Shape 247"/>
          <p:cNvSpPr/>
          <p:nvPr/>
        </p:nvSpPr>
        <p:spPr>
          <a:xfrm>
            <a:off x="5608400" y="449601"/>
            <a:ext cx="2818200" cy="2653800"/>
          </a:xfrm>
          <a:prstGeom prst="wedgeEllipseCallout">
            <a:avLst>
              <a:gd name="adj1" fmla="val -57425"/>
              <a:gd name="adj2" fmla="val 37651"/>
            </a:avLst>
          </a:pr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8" name="Shape 248"/>
          <p:cNvSpPr/>
          <p:nvPr/>
        </p:nvSpPr>
        <p:spPr>
          <a:xfrm>
            <a:off x="6452214" y="1206816"/>
            <a:ext cx="1134977" cy="1134977"/>
          </a:xfrm>
          <a:custGeom>
            <a:avLst/>
            <a:gdLst/>
            <a:ahLst/>
            <a:cxnLst/>
            <a:rect l="0" t="0" r="0" b="0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A3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4026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441697CF-14FF-48B6-9F5C-10D7D1BCD6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617" r="20617"/>
          <a:stretch/>
        </p:blipFill>
        <p:spPr>
          <a:xfrm>
            <a:off x="6325747" y="1778979"/>
            <a:ext cx="2611800" cy="2635872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B47A181-B5F8-45F9-BB9F-C1B4F6793F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399" y="1778979"/>
            <a:ext cx="2194413" cy="2489200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4DBDCED-76F0-4A82-A8ED-0A87A1998A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9480" y="1778979"/>
            <a:ext cx="2225040" cy="2606040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2C854770-650A-46CF-8D7E-BF764538A12C}"/>
              </a:ext>
            </a:extLst>
          </p:cNvPr>
          <p:cNvSpPr/>
          <p:nvPr/>
        </p:nvSpPr>
        <p:spPr>
          <a:xfrm>
            <a:off x="4884228" y="1125128"/>
            <a:ext cx="2179512" cy="857051"/>
          </a:xfrm>
          <a:prstGeom prst="wedgeRectCallout">
            <a:avLst>
              <a:gd name="adj1" fmla="val -30873"/>
              <a:gd name="adj2" fmla="val 9282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  </a:t>
            </a:r>
            <a:r>
              <a:rPr lang="en-US" sz="4000" dirty="0" err="1">
                <a:solidFill>
                  <a:srgbClr val="FF0000"/>
                </a:solidFill>
              </a:rPr>
              <a:t>Hello!</a:t>
            </a:r>
            <a:r>
              <a:rPr lang="en-US" sz="4000" dirty="0" err="1"/>
              <a:t>o</a:t>
            </a:r>
            <a:endParaRPr lang="en-US" sz="40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2E4DC7-24BD-4CB7-84CD-7B3D6200A1AC}"/>
              </a:ext>
            </a:extLst>
          </p:cNvPr>
          <p:cNvSpPr/>
          <p:nvPr/>
        </p:nvSpPr>
        <p:spPr>
          <a:xfrm>
            <a:off x="3207924" y="4099714"/>
            <a:ext cx="2728152" cy="1005723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ja-JP" altLang="en-US" b="1" dirty="0">
                <a:solidFill>
                  <a:schemeClr val="tx1"/>
                </a:solidFill>
                <a:latin typeface="Arial" panose="020B0604020202020204" pitchFamily="34" charset="0"/>
              </a:rPr>
              <a:t>岩谷 徹</a:t>
            </a:r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  <a:effectLst>
                  <a:glow rad="12700">
                    <a:schemeClr val="accent1">
                      <a:alpha val="40000"/>
                    </a:schemeClr>
                  </a:glow>
                </a:effectLst>
              </a:rPr>
              <a:t>TORU IWATANI</a:t>
            </a:r>
            <a:br>
              <a:rPr lang="en-US" b="1" dirty="0">
                <a:solidFill>
                  <a:schemeClr val="tx1"/>
                </a:solidFill>
                <a:effectLst>
                  <a:glow rad="12700">
                    <a:schemeClr val="accent1">
                      <a:alpha val="40000"/>
                    </a:schemeClr>
                  </a:glow>
                </a:effectLst>
              </a:rPr>
            </a:br>
            <a:r>
              <a:rPr lang="en-US" b="1" dirty="0">
                <a:solidFill>
                  <a:schemeClr val="tx1"/>
                </a:solidFill>
                <a:effectLst>
                  <a:glow rad="12700">
                    <a:schemeClr val="accent1">
                      <a:alpha val="40000"/>
                    </a:schemeClr>
                  </a:glow>
                </a:effectLst>
              </a:rPr>
              <a:t>Designer</a:t>
            </a:r>
            <a:endParaRPr lang="en" b="1" dirty="0">
              <a:solidFill>
                <a:schemeClr val="tx1"/>
              </a:solidFill>
              <a:effectLst>
                <a:glow rad="127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endParaRPr lang="en-US" b="1" dirty="0"/>
          </a:p>
        </p:txBody>
      </p:sp>
      <p:sp>
        <p:nvSpPr>
          <p:cNvPr id="20" name="Shape 66">
            <a:extLst>
              <a:ext uri="{FF2B5EF4-FFF2-40B4-BE49-F238E27FC236}">
                <a16:creationId xmlns:a16="http://schemas.microsoft.com/office/drawing/2014/main" id="{E3BE669A-157A-4AFD-AE23-AD36AE504AFD}"/>
              </a:ext>
            </a:extLst>
          </p:cNvPr>
          <p:cNvSpPr txBox="1">
            <a:spLocks/>
          </p:cNvSpPr>
          <p:nvPr/>
        </p:nvSpPr>
        <p:spPr>
          <a:xfrm>
            <a:off x="206453" y="609356"/>
            <a:ext cx="5498393" cy="76013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4800" i="1" dirty="0">
                <a:latin typeface="+mj-lt"/>
              </a:rPr>
              <a:t>The Founders!</a:t>
            </a:r>
            <a:endParaRPr lang="en" sz="4800" i="1" dirty="0">
              <a:latin typeface="+mj-l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6448DE4-EB05-4FA4-9DFD-7169671F65A4}"/>
              </a:ext>
            </a:extLst>
          </p:cNvPr>
          <p:cNvSpPr/>
          <p:nvPr/>
        </p:nvSpPr>
        <p:spPr>
          <a:xfrm>
            <a:off x="6187632" y="4099714"/>
            <a:ext cx="2880552" cy="1027321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ja-JP" altLang="en-US" b="1" dirty="0">
                <a:solidFill>
                  <a:schemeClr val="tx1"/>
                </a:solidFill>
              </a:rPr>
              <a:t>舟木 茂雄</a:t>
            </a:r>
            <a:endParaRPr lang="en-US" altLang="ja-JP" b="1" dirty="0">
              <a:solidFill>
                <a:schemeClr val="tx1"/>
              </a:solidFill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  <a:effectLst>
                  <a:glow rad="12700">
                    <a:schemeClr val="accent1">
                      <a:alpha val="40000"/>
                    </a:schemeClr>
                  </a:glow>
                </a:effectLst>
              </a:rPr>
              <a:t>Shigeo Funaki</a:t>
            </a:r>
            <a:br>
              <a:rPr lang="en-US" b="1" dirty="0">
                <a:solidFill>
                  <a:schemeClr val="tx1"/>
                </a:solidFill>
                <a:effectLst>
                  <a:glow rad="12700">
                    <a:schemeClr val="accent1">
                      <a:alpha val="40000"/>
                    </a:schemeClr>
                  </a:glow>
                </a:effectLst>
              </a:rPr>
            </a:br>
            <a:r>
              <a:rPr lang="en-US" b="1" dirty="0">
                <a:solidFill>
                  <a:schemeClr val="tx1"/>
                </a:solidFill>
                <a:effectLst>
                  <a:glow rad="12700">
                    <a:schemeClr val="accent1">
                      <a:alpha val="40000"/>
                    </a:schemeClr>
                  </a:glow>
                </a:effectLst>
              </a:rPr>
              <a:t>Programmer</a:t>
            </a:r>
            <a:endParaRPr lang="en" b="1" dirty="0">
              <a:solidFill>
                <a:schemeClr val="tx1"/>
              </a:solidFill>
              <a:effectLst>
                <a:glow rad="127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endParaRPr lang="en-US" b="1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6DD0A49-3011-4B68-A286-61EF125096C2}"/>
              </a:ext>
            </a:extLst>
          </p:cNvPr>
          <p:cNvSpPr/>
          <p:nvPr/>
        </p:nvSpPr>
        <p:spPr>
          <a:xfrm>
            <a:off x="206453" y="4091481"/>
            <a:ext cx="2728152" cy="1043786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ja-JP" altLang="en-US" b="1" dirty="0">
                <a:solidFill>
                  <a:schemeClr val="tx1"/>
                </a:solidFill>
              </a:rPr>
              <a:t>甲斐 敏夫</a:t>
            </a:r>
            <a:endParaRPr lang="en-US" altLang="ja-JP" b="1" dirty="0">
              <a:solidFill>
                <a:schemeClr val="tx1"/>
              </a:solidFill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  <a:effectLst>
                  <a:glow rad="12700">
                    <a:schemeClr val="accent1">
                      <a:alpha val="40000"/>
                    </a:schemeClr>
                  </a:glow>
                </a:effectLst>
              </a:rPr>
              <a:t>Toshio Kai</a:t>
            </a:r>
            <a:br>
              <a:rPr lang="en-US" b="1" dirty="0">
                <a:solidFill>
                  <a:schemeClr val="tx1"/>
                </a:solidFill>
                <a:effectLst>
                  <a:glow rad="12700">
                    <a:schemeClr val="accent1">
                      <a:alpha val="40000"/>
                    </a:schemeClr>
                  </a:glow>
                </a:effectLst>
              </a:rPr>
            </a:br>
            <a:r>
              <a:rPr lang="en-US" b="1" dirty="0">
                <a:solidFill>
                  <a:schemeClr val="tx1"/>
                </a:solidFill>
                <a:effectLst>
                  <a:glow rad="12700">
                    <a:schemeClr val="accent1">
                      <a:alpha val="40000"/>
                    </a:schemeClr>
                  </a:glow>
                </a:effectLst>
              </a:rPr>
              <a:t>Composer</a:t>
            </a:r>
            <a:endParaRPr lang="en" b="1" dirty="0">
              <a:solidFill>
                <a:schemeClr val="tx1"/>
              </a:solidFill>
              <a:effectLst>
                <a:glow rad="127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B5F036B-A28E-47D5-8B1D-D9900C5807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0253" y="229286"/>
            <a:ext cx="3381718" cy="7601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20329F-EA46-4FD9-A221-B3F4AA1E47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8413" y="1203270"/>
            <a:ext cx="7185169" cy="3303600"/>
          </a:xfrm>
        </p:spPr>
        <p:txBody>
          <a:bodyPr/>
          <a:lstStyle/>
          <a:p>
            <a:pPr>
              <a:buNone/>
            </a:pPr>
            <a:r>
              <a:rPr lang="en-US" dirty="0"/>
              <a:t>Pac-Man </a:t>
            </a:r>
            <a:r>
              <a:rPr lang="en-US" dirty="0" err="1"/>
              <a:t>Rilis</a:t>
            </a:r>
            <a:r>
              <a:rPr lang="en-US" dirty="0"/>
              <a:t> di </a:t>
            </a:r>
            <a:r>
              <a:rPr lang="en-US" dirty="0" err="1"/>
              <a:t>jepang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tanggal</a:t>
            </a:r>
            <a:r>
              <a:rPr lang="en-US" dirty="0"/>
              <a:t> 22 Mei 1980.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B35649-81C5-4793-AD29-F0C1D0C88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6434" y="2491326"/>
            <a:ext cx="2270364" cy="17004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9A59E5-C394-4419-8214-64F8B6A18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659" y="3908592"/>
            <a:ext cx="3082339" cy="7885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F2BED7-E5C1-42D7-B1DF-207A71AD93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001" y="1774927"/>
            <a:ext cx="2845629" cy="28456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4A0876D-C464-4446-ACAA-0A277E375A4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27721" y="3736377"/>
            <a:ext cx="2179845" cy="91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829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F08AF46-408E-4F87-B877-7DAC2938F3B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0" y="1855872"/>
            <a:ext cx="2919747" cy="33290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09FE011-57C8-4735-91A7-156D4AD1A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0724" y="1493809"/>
            <a:ext cx="4053219" cy="40532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366984-E57F-4567-8FBD-F050047526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135" y="841635"/>
            <a:ext cx="4380459" cy="251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76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FB7A06F-AB12-4AC8-87A2-A402781B2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75" y="1681672"/>
            <a:ext cx="3318302" cy="22959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042DC8-E465-422C-9BC0-04C6CA331C0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69900" y="2137870"/>
            <a:ext cx="2152650" cy="21240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AE48D7-9013-49CD-8E9C-ABFE8019A69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09650" y="824065"/>
            <a:ext cx="3751302" cy="37513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8E8893-1393-4F89-A71F-6BE4832695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2244" y="1421792"/>
            <a:ext cx="2555848" cy="255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35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362F0B8-D3A2-468D-869E-A73176917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6212" y="1597132"/>
            <a:ext cx="3169920" cy="2594733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BB5965C-6CE5-49CC-8095-7CDAF4E7FB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8881" y="1852560"/>
            <a:ext cx="2958769" cy="2666100"/>
          </a:xfrm>
        </p:spPr>
        <p:txBody>
          <a:bodyPr/>
          <a:lstStyle/>
          <a:p>
            <a:pPr>
              <a:buNone/>
            </a:pP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Setelah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Mendengar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Kesuksesan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dari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Pac-Man, Perusahaan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Manufaktur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Game (Midway)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mencoba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Membawa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Game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ini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ke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pasar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Amerika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Serikat</a:t>
            </a:r>
            <a:endParaRPr lang="en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9E2BAE-1C2B-4A0A-ABC8-0644D91F5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868" y="818167"/>
            <a:ext cx="3696383" cy="10267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7811D1D-3462-4141-B356-CF39DF485F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6352" y="1597132"/>
            <a:ext cx="3396300" cy="317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393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59">
            <a:extLst>
              <a:ext uri="{FF2B5EF4-FFF2-40B4-BE49-F238E27FC236}">
                <a16:creationId xmlns:a16="http://schemas.microsoft.com/office/drawing/2014/main" id="{D14A9586-BEF9-40D2-BE42-CE9DDC818C70}"/>
              </a:ext>
            </a:extLst>
          </p:cNvPr>
          <p:cNvSpPr/>
          <p:nvPr/>
        </p:nvSpPr>
        <p:spPr>
          <a:xfrm>
            <a:off x="1236227" y="989552"/>
            <a:ext cx="6978015" cy="3324172"/>
          </a:xfrm>
          <a:custGeom>
            <a:avLst/>
            <a:gdLst/>
            <a:ahLst/>
            <a:cxnLst/>
            <a:rect l="0" t="0" r="0" b="0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35C4C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477F19-3175-4421-9156-C1456E601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6052" y="3354361"/>
            <a:ext cx="6891895" cy="1918726"/>
          </a:xfrm>
        </p:spPr>
        <p:txBody>
          <a:bodyPr/>
          <a:lstStyle/>
          <a:p>
            <a:r>
              <a:rPr lang="en-US" dirty="0"/>
              <a:t>Dan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 di </a:t>
            </a:r>
            <a:r>
              <a:rPr lang="en-US" dirty="0" err="1"/>
              <a:t>bulan</a:t>
            </a:r>
            <a:r>
              <a:rPr lang="en-US" dirty="0"/>
              <a:t> </a:t>
            </a:r>
            <a:r>
              <a:rPr lang="en-US" dirty="0" err="1"/>
              <a:t>Oktober</a:t>
            </a:r>
            <a:r>
              <a:rPr lang="en-US" dirty="0"/>
              <a:t>, Pac-Man </a:t>
            </a:r>
            <a:r>
              <a:rPr lang="en-US" dirty="0" err="1"/>
              <a:t>Rilis</a:t>
            </a:r>
            <a:r>
              <a:rPr lang="en-US" dirty="0"/>
              <a:t> di United States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27ACF8-D532-4503-BC86-A1C6EB838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232" y="1420952"/>
            <a:ext cx="2074908" cy="5763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072AA2-4490-4F3A-9685-0155841A65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5262" y="1795774"/>
            <a:ext cx="1456391" cy="327366"/>
          </a:xfrm>
          <a:prstGeom prst="rect">
            <a:avLst/>
          </a:prstGeom>
        </p:spPr>
      </p:pic>
      <p:grpSp>
        <p:nvGrpSpPr>
          <p:cNvPr id="8" name="Shape 353">
            <a:extLst>
              <a:ext uri="{FF2B5EF4-FFF2-40B4-BE49-F238E27FC236}">
                <a16:creationId xmlns:a16="http://schemas.microsoft.com/office/drawing/2014/main" id="{1A08FD73-A1EE-43E3-B9A9-47EA7BDE9E61}"/>
              </a:ext>
            </a:extLst>
          </p:cNvPr>
          <p:cNvGrpSpPr/>
          <p:nvPr/>
        </p:nvGrpSpPr>
        <p:grpSpPr>
          <a:xfrm>
            <a:off x="2123891" y="1524857"/>
            <a:ext cx="368551" cy="368551"/>
            <a:chOff x="2594325" y="1627175"/>
            <a:chExt cx="440850" cy="440850"/>
          </a:xfrm>
          <a:solidFill>
            <a:srgbClr val="FF0000"/>
          </a:solidFill>
        </p:grpSpPr>
        <p:sp>
          <p:nvSpPr>
            <p:cNvPr id="9" name="Shape 354">
              <a:extLst>
                <a:ext uri="{FF2B5EF4-FFF2-40B4-BE49-F238E27FC236}">
                  <a16:creationId xmlns:a16="http://schemas.microsoft.com/office/drawing/2014/main" id="{E8700440-5B0B-4984-95F9-0E1CC1377E84}"/>
                </a:ext>
              </a:extLst>
            </p:cNvPr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0" t="0" r="0" b="0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Shape 355">
              <a:extLst>
                <a:ext uri="{FF2B5EF4-FFF2-40B4-BE49-F238E27FC236}">
                  <a16:creationId xmlns:a16="http://schemas.microsoft.com/office/drawing/2014/main" id="{6F9468D9-FE5C-424C-87DF-E72524DED876}"/>
                </a:ext>
              </a:extLst>
            </p:cNvPr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0" t="0" r="0" b="0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Shape 356">
              <a:extLst>
                <a:ext uri="{FF2B5EF4-FFF2-40B4-BE49-F238E27FC236}">
                  <a16:creationId xmlns:a16="http://schemas.microsoft.com/office/drawing/2014/main" id="{9FE41B16-BB5D-4C11-B8DE-E189EFB74D92}"/>
                </a:ext>
              </a:extLst>
            </p:cNvPr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0" t="0" r="0" b="0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2" name="Shape 353">
            <a:extLst>
              <a:ext uri="{FF2B5EF4-FFF2-40B4-BE49-F238E27FC236}">
                <a16:creationId xmlns:a16="http://schemas.microsoft.com/office/drawing/2014/main" id="{23168D54-5DF9-45D2-92EC-6920353DFFFE}"/>
              </a:ext>
            </a:extLst>
          </p:cNvPr>
          <p:cNvGrpSpPr/>
          <p:nvPr/>
        </p:nvGrpSpPr>
        <p:grpSpPr>
          <a:xfrm>
            <a:off x="7032410" y="1643753"/>
            <a:ext cx="368551" cy="368551"/>
            <a:chOff x="2594325" y="1627175"/>
            <a:chExt cx="440850" cy="440850"/>
          </a:xfrm>
          <a:solidFill>
            <a:srgbClr val="FF0000"/>
          </a:solidFill>
        </p:grpSpPr>
        <p:sp>
          <p:nvSpPr>
            <p:cNvPr id="13" name="Shape 354">
              <a:extLst>
                <a:ext uri="{FF2B5EF4-FFF2-40B4-BE49-F238E27FC236}">
                  <a16:creationId xmlns:a16="http://schemas.microsoft.com/office/drawing/2014/main" id="{45A37891-A675-468E-8442-DB94045B8136}"/>
                </a:ext>
              </a:extLst>
            </p:cNvPr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0" t="0" r="0" b="0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Shape 355">
              <a:extLst>
                <a:ext uri="{FF2B5EF4-FFF2-40B4-BE49-F238E27FC236}">
                  <a16:creationId xmlns:a16="http://schemas.microsoft.com/office/drawing/2014/main" id="{D72C2EA9-461F-4A1E-B513-05AFF9389685}"/>
                </a:ext>
              </a:extLst>
            </p:cNvPr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0" t="0" r="0" b="0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Shape 356">
              <a:extLst>
                <a:ext uri="{FF2B5EF4-FFF2-40B4-BE49-F238E27FC236}">
                  <a16:creationId xmlns:a16="http://schemas.microsoft.com/office/drawing/2014/main" id="{F6E4ABC4-B038-450E-BCD0-FAB2D7AEB3B5}"/>
                </a:ext>
              </a:extLst>
            </p:cNvPr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0" t="0" r="0" b="0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62394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ctrTitle" idx="4294967295"/>
          </p:nvPr>
        </p:nvSpPr>
        <p:spPr>
          <a:xfrm>
            <a:off x="4881696" y="3472430"/>
            <a:ext cx="4444200" cy="1159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r>
              <a:rPr lang="en-US" sz="8000" dirty="0">
                <a:solidFill>
                  <a:srgbClr val="FAD900"/>
                </a:solidFill>
                <a:highlight>
                  <a:srgbClr val="000000"/>
                </a:highlight>
                <a:latin typeface="+mj-lt"/>
              </a:rPr>
              <a:t>Pac-Man</a:t>
            </a:r>
            <a:r>
              <a:rPr lang="en" sz="8000" dirty="0">
                <a:solidFill>
                  <a:srgbClr val="FAD900"/>
                </a:solidFill>
                <a:highlight>
                  <a:srgbClr val="000000"/>
                </a:highlight>
                <a:latin typeface="+mj-lt"/>
              </a:rPr>
              <a:t> </a:t>
            </a:r>
          </a:p>
        </p:txBody>
      </p:sp>
      <p:sp>
        <p:nvSpPr>
          <p:cNvPr id="100" name="Shape 100"/>
          <p:cNvSpPr/>
          <p:nvPr/>
        </p:nvSpPr>
        <p:spPr>
          <a:xfrm>
            <a:off x="5151536" y="2397053"/>
            <a:ext cx="229545" cy="219177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AD9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endParaRPr>
              <a:solidFill>
                <a:srgbClr val="FFBC00"/>
              </a:solidFill>
            </a:endParaRPr>
          </a:p>
        </p:txBody>
      </p:sp>
      <p:sp>
        <p:nvSpPr>
          <p:cNvPr id="109" name="Shape 109"/>
          <p:cNvSpPr/>
          <p:nvPr/>
        </p:nvSpPr>
        <p:spPr>
          <a:xfrm rot="2466625">
            <a:off x="6568800" y="1131500"/>
            <a:ext cx="318883" cy="304479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AD9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endParaRPr>
              <a:solidFill>
                <a:srgbClr val="FFBC00"/>
              </a:solidFill>
            </a:endParaRPr>
          </a:p>
        </p:txBody>
      </p:sp>
      <p:sp>
        <p:nvSpPr>
          <p:cNvPr id="110" name="Shape 110"/>
          <p:cNvSpPr/>
          <p:nvPr/>
        </p:nvSpPr>
        <p:spPr>
          <a:xfrm rot="-1609120">
            <a:off x="7035170" y="1323106"/>
            <a:ext cx="229509" cy="219143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A3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endParaRPr>
              <a:solidFill>
                <a:srgbClr val="FFBC00"/>
              </a:solidFill>
            </a:endParaRPr>
          </a:p>
        </p:txBody>
      </p:sp>
      <p:sp>
        <p:nvSpPr>
          <p:cNvPr id="111" name="Shape 111"/>
          <p:cNvSpPr/>
          <p:nvPr/>
        </p:nvSpPr>
        <p:spPr>
          <a:xfrm rot="2926137">
            <a:off x="8426693" y="1496696"/>
            <a:ext cx="171867" cy="164105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A3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endParaRPr>
              <a:solidFill>
                <a:srgbClr val="FFBC00"/>
              </a:solidFill>
            </a:endParaRPr>
          </a:p>
        </p:txBody>
      </p:sp>
      <p:sp>
        <p:nvSpPr>
          <p:cNvPr id="112" name="Shape 112"/>
          <p:cNvSpPr/>
          <p:nvPr/>
        </p:nvSpPr>
        <p:spPr>
          <a:xfrm rot="-1608940">
            <a:off x="7711479" y="397345"/>
            <a:ext cx="154840" cy="147847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AD9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endParaRPr>
              <a:solidFill>
                <a:srgbClr val="FFBC00"/>
              </a:solidFill>
            </a:endParaRPr>
          </a:p>
        </p:txBody>
      </p:sp>
      <p:sp>
        <p:nvSpPr>
          <p:cNvPr id="113" name="Shape 113"/>
          <p:cNvSpPr/>
          <p:nvPr/>
        </p:nvSpPr>
        <p:spPr>
          <a:xfrm>
            <a:off x="5041635" y="1697457"/>
            <a:ext cx="4249100" cy="1284425"/>
          </a:xfrm>
          <a:prstGeom prst="rect">
            <a:avLst/>
          </a:prstGeom>
          <a:ln>
            <a:noFill/>
          </a:ln>
        </p:spPr>
        <p:txBody>
          <a:bodyPr>
            <a:prstTxWarp prst="textPlain">
              <a:avLst/>
            </a:prstTxWarp>
          </a:bodyPr>
          <a:lstStyle/>
          <a:p>
            <a:pPr lvl="0" algn="ctr"/>
            <a:endParaRPr sz="100" dirty="0">
              <a:ln w="38100" cap="flat" cmpd="sng">
                <a:solidFill>
                  <a:srgbClr val="FFFFFF"/>
                </a:solidFill>
                <a:prstDash val="solid"/>
                <a:miter lim="8000"/>
                <a:headEnd type="none" w="med" len="med"/>
                <a:tailEnd type="none" w="med" len="med"/>
              </a:ln>
              <a:solidFill>
                <a:srgbClr val="FFFF00"/>
              </a:solidFill>
              <a:highlight>
                <a:srgbClr val="000000"/>
              </a:highlight>
              <a:latin typeface="Banger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37D6EF0-72FC-4304-BC77-3ED5E0BBC3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84" y="302832"/>
            <a:ext cx="4855612" cy="13487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3F85055-3C33-4C19-A933-655ED4A405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026" y="1530411"/>
            <a:ext cx="3613089" cy="3613089"/>
          </a:xfrm>
          <a:prstGeom prst="rect">
            <a:avLst/>
          </a:prstGeom>
        </p:spPr>
      </p:pic>
      <p:sp>
        <p:nvSpPr>
          <p:cNvPr id="22" name="Shape 98">
            <a:extLst>
              <a:ext uri="{FF2B5EF4-FFF2-40B4-BE49-F238E27FC236}">
                <a16:creationId xmlns:a16="http://schemas.microsoft.com/office/drawing/2014/main" id="{DEFF9A49-887A-480A-93A1-30DC9A1FBBEA}"/>
              </a:ext>
            </a:extLst>
          </p:cNvPr>
          <p:cNvSpPr txBox="1">
            <a:spLocks/>
          </p:cNvSpPr>
          <p:nvPr/>
        </p:nvSpPr>
        <p:spPr>
          <a:xfrm>
            <a:off x="4770599" y="1206909"/>
            <a:ext cx="4444200" cy="1159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r>
              <a:rPr lang="en-US" sz="7200" dirty="0">
                <a:solidFill>
                  <a:srgbClr val="FAD900"/>
                </a:solidFill>
                <a:highlight>
                  <a:srgbClr val="000000"/>
                </a:highlight>
                <a:latin typeface="+mj-lt"/>
              </a:rPr>
              <a:t>Puck-Man</a:t>
            </a:r>
            <a:r>
              <a:rPr lang="en" sz="7200" dirty="0">
                <a:solidFill>
                  <a:srgbClr val="FAD900"/>
                </a:solidFill>
                <a:highlight>
                  <a:srgbClr val="000000"/>
                </a:highlight>
                <a:latin typeface="+mj-lt"/>
              </a:rPr>
              <a:t> 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3F8184FD-3556-4728-A6BE-4B8D54B48BB2}"/>
              </a:ext>
            </a:extLst>
          </p:cNvPr>
          <p:cNvSpPr/>
          <p:nvPr/>
        </p:nvSpPr>
        <p:spPr>
          <a:xfrm>
            <a:off x="6608960" y="2138018"/>
            <a:ext cx="751960" cy="1159799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Jachim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Custom 1">
      <a:majorFont>
        <a:latin typeface="Maiandra G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415</TotalTime>
  <Words>317</Words>
  <Application>Microsoft Office PowerPoint</Application>
  <PresentationFormat>On-screen Show (16:9)</PresentationFormat>
  <Paragraphs>83</Paragraphs>
  <Slides>24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Bangers</vt:lpstr>
      <vt:lpstr>Arial</vt:lpstr>
      <vt:lpstr>Maiandra GD</vt:lpstr>
      <vt:lpstr>Sniglet</vt:lpstr>
      <vt:lpstr>Jachimo template</vt:lpstr>
      <vt:lpstr>All About PACMAN!   </vt:lpstr>
      <vt:lpstr>Pokok Pembahasan!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Pac-Man </vt:lpstr>
      <vt:lpstr>PowerPoint Presentation</vt:lpstr>
      <vt:lpstr>SOCIAL PHENOMENON</vt:lpstr>
      <vt:lpstr>Pac-Man (TV Series)</vt:lpstr>
      <vt:lpstr>PowerPoint Presentation</vt:lpstr>
      <vt:lpstr>FACTS! &amp; ACHIEVEMENTS</vt:lpstr>
      <vt:lpstr>Its shape is Inspired by a pizza missing a slice!</vt:lpstr>
      <vt:lpstr>Enemies:</vt:lpstr>
      <vt:lpstr>Pac-Man / パックマン</vt:lpstr>
      <vt:lpstr>PowerPoint Presentation</vt:lpstr>
      <vt:lpstr>293,822</vt:lpstr>
      <vt:lpstr>3 Most Successful Arcade Games </vt:lpstr>
      <vt:lpstr>TOP 3 Biggest Grossing Arcade Games</vt:lpstr>
      <vt:lpstr>GAME!</vt:lpstr>
      <vt:lpstr>Conclusion About PAC-MAN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PACMAN</dc:title>
  <dc:creator>Arief Kurniawan</dc:creator>
  <cp:lastModifiedBy>1772049 ARIEF KURNIAWAN</cp:lastModifiedBy>
  <cp:revision>58</cp:revision>
  <cp:lastPrinted>2017-12-04T23:47:17Z</cp:lastPrinted>
  <dcterms:modified xsi:type="dcterms:W3CDTF">2017-12-04T23:47:35Z</dcterms:modified>
</cp:coreProperties>
</file>